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</p:sldMasterIdLst>
  <p:notesMasterIdLst>
    <p:notesMasterId r:id="rId53"/>
  </p:notesMasterIdLst>
  <p:sldIdLst>
    <p:sldId id="256" r:id="rId3"/>
    <p:sldId id="258" r:id="rId4"/>
    <p:sldId id="261" r:id="rId5"/>
    <p:sldId id="262" r:id="rId6"/>
    <p:sldId id="263" r:id="rId7"/>
    <p:sldId id="307" r:id="rId8"/>
    <p:sldId id="308" r:id="rId9"/>
    <p:sldId id="305" r:id="rId10"/>
    <p:sldId id="306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54"/>
      <p:bold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Montserrat" panose="00000500000000000000" pitchFamily="2" charset="-18"/>
      <p:regular r:id="rId60"/>
      <p:bold r:id="rId61"/>
      <p:italic r:id="rId62"/>
      <p:boldItalic r:id="rId63"/>
    </p:embeddedFont>
    <p:embeddedFont>
      <p:font typeface="Montserrat ExtraBold" panose="00000900000000000000" pitchFamily="2" charset="-18"/>
      <p:bold r:id="rId64"/>
      <p:boldItalic r:id="rId65"/>
    </p:embeddedFont>
    <p:embeddedFont>
      <p:font typeface="Montserrat ExtraLight" panose="00000300000000000000" pitchFamily="2" charset="-18"/>
      <p:regular r:id="rId66"/>
      <p:bold r:id="rId67"/>
      <p:italic r:id="rId68"/>
      <p:boldItalic r:id="rId69"/>
    </p:embeddedFont>
    <p:embeddedFont>
      <p:font typeface="Montserrat Medium" panose="00000600000000000000" pitchFamily="2" charset="-18"/>
      <p:regular r:id="rId70"/>
      <p:bold r:id="rId71"/>
      <p:italic r:id="rId72"/>
      <p:boldItalic r:id="rId73"/>
    </p:embeddedFont>
    <p:embeddedFont>
      <p:font typeface="Proxima Nova" panose="020B0604020202020204" charset="0"/>
      <p:regular r:id="rId74"/>
      <p:bold r:id="rId75"/>
      <p:italic r:id="rId76"/>
      <p:boldItalic r:id="rId77"/>
    </p:embeddedFont>
    <p:embeddedFont>
      <p:font typeface="Proxima Nova Semibold" panose="020B0604020202020204" charset="0"/>
      <p:regular r:id="rId78"/>
      <p:bold r:id="rId79"/>
      <p:boldItalic r:id="rId80"/>
    </p:embeddedFont>
    <p:embeddedFont>
      <p:font typeface="Roboto Medium" panose="02000000000000000000" pitchFamily="2" charset="0"/>
      <p:regular r:id="rId81"/>
      <p:bold r:id="rId82"/>
      <p:italic r:id="rId83"/>
      <p:boldItalic r:id="rId8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28386A-46B2-43DF-A381-C45DB5858951}">
  <a:tblStyle styleId="{6128386A-46B2-43DF-A381-C45DB58589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70" autoAdjust="0"/>
  </p:normalViewPr>
  <p:slideViewPr>
    <p:cSldViewPr snapToGrid="0">
      <p:cViewPr varScale="1">
        <p:scale>
          <a:sx n="102" d="100"/>
          <a:sy n="102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font" Target="fonts/font2.fntdata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76" Type="http://schemas.openxmlformats.org/officeDocument/2006/relationships/font" Target="fonts/font23.fntdata"/><Relationship Id="rId84" Type="http://schemas.openxmlformats.org/officeDocument/2006/relationships/font" Target="fonts/font31.fntdata"/><Relationship Id="rId7" Type="http://schemas.openxmlformats.org/officeDocument/2006/relationships/slide" Target="slides/slide5.xml"/><Relationship Id="rId71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openxmlformats.org/officeDocument/2006/relationships/font" Target="fonts/font21.fntdata"/><Relationship Id="rId79" Type="http://schemas.openxmlformats.org/officeDocument/2006/relationships/font" Target="fonts/font26.fntdata"/><Relationship Id="rId87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8.fntdata"/><Relationship Id="rId82" Type="http://schemas.openxmlformats.org/officeDocument/2006/relationships/font" Target="fonts/font29.fntdata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77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9.fntdata"/><Relationship Id="rId80" Type="http://schemas.openxmlformats.org/officeDocument/2006/relationships/font" Target="fonts/font27.fntdata"/><Relationship Id="rId85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font" Target="fonts/font22.fntdata"/><Relationship Id="rId83" Type="http://schemas.openxmlformats.org/officeDocument/2006/relationships/font" Target="fonts/font30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78" Type="http://schemas.openxmlformats.org/officeDocument/2006/relationships/font" Target="fonts/font25.fntdata"/><Relationship Id="rId81" Type="http://schemas.openxmlformats.org/officeDocument/2006/relationships/font" Target="fonts/font28.fntdata"/><Relationship Id="rId86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Takže já budu povídat o zálohování dat a doslova všech věcech okolo toho. Doufám už ze začátku že se vám prezentace bude líbit.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f9262ee2f_0_24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f9262ee2f_0_24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7f9262ee2f_0_26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7f9262ee2f_0_26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1. Část této prezentace bude nějaký ten stručný popis vlastně co je záloha a proč se zálohy dělají atd. 2. část bude o samostatných typech a principech zálohování 3. část bude o výhodách či nevýhodách daných typů záloh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g7f9262ee2f_0_26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" name="Google Shape;2039;g7f9262ee2f_0_26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7f9262ee2f_0_26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7f9262ee2f_0_26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7f9262ee2f_0_26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7f9262ee2f_0_26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7f9262ee2f_0_26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7f9262ee2f_0_26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g7f9262ee2f_0_12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" name="Google Shape;2195;g7f9262ee2f_0_12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g7f9262ee2f_0_12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2" name="Google Shape;2202;g7f9262ee2f_0_12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7f9262ee2f_0_1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7f9262ee2f_0_1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g7f9262ee2f_0_12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" name="Google Shape;2555;g7f9262ee2f_0_12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4" name="Google Shape;9054;g7f9262ee2f_0_19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5" name="Google Shape;9055;g7f9262ee2f_0_19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cs-CZ" dirty="0"/>
              <a:t>Záloha je kopie dat na jiném médiu, než kde jsou původní data uložena. Záloha je používána, jakmile se původní data poškodí/ztratí nebo když vznikne fyzická vada na vašem médiu. Zálohování probíhá většinou v nepravidelných cyklech. Avšak ve firmách se zálohuje pravidelně. Zálohy mohou probíhat: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Takže, jak se tady na tomhle slidu píše… (…médiu. Může to být však i vada </a:t>
            </a:r>
            <a:r>
              <a:rPr lang="cs-CZ" dirty="0" err="1"/>
              <a:t>někdě</a:t>
            </a:r>
            <a:r>
              <a:rPr lang="cs-CZ" dirty="0"/>
              <a:t> jinde, třeba když váš počítač má například vadnou optickou čtečku atd.), </a:t>
            </a: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1" name="Google Shape;9481;g7f9262ee2f_0_19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2" name="Google Shape;9482;g7f9262ee2f_0_19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4" name="Google Shape;9644;g7f9262ee2f_0_19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5" name="Google Shape;9645;g7f9262ee2f_0_19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6" name="Google Shape;10046;g7f9262ee2f_0_20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7" name="Google Shape;10047;g7f9262ee2f_0_20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7" name="Google Shape;10417;g7f9262ee2f_0_20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8" name="Google Shape;10418;g7f9262ee2f_0_20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4" name="Google Shape;10794;g7f9262ee2f_0_20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5" name="Google Shape;10795;g7f9262ee2f_0_20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5" name="Google Shape;11225;g7f9262ee2f_0_21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6" name="Google Shape;11226;g7f9262ee2f_0_21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8" name="Google Shape;12018;g7f9262ee2f_0_22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9" name="Google Shape;12019;g7f9262ee2f_0_22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9" name="Google Shape;12759;g7f9262ee2f_0_22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0" name="Google Shape;12760;g7f9262ee2f_0_22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2" name="Google Shape;13452;g7f9262ee2f_0_23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3" name="Google Shape;13453;g7f9262ee2f_0_23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4" name="Google Shape;13754;g7f9262ee2f_0_23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5" name="Google Shape;13755;g7f9262ee2f_0_23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Pro ty, kteří nemají tušení, co je cloud, tak máte dávat větší pozor v hodinách p. Žaby,, jde o úložiště ke kterému se dostanete pomocí internetu, v tomhle případě jde pouze o úložiště……………….*většinou externím médiu*, může se však jednat i o interní hard disk. …………..</a:t>
            </a: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8" name="Google Shape;14388;g7f9262ee2f_0_24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9" name="Google Shape;14389;g7f9262ee2f_0_24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-popis-, ještě dál se samozřejmě zálohují data, který daný uživatel či firma chce mít zálohována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673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Vlivem uživatele – například omylem data vymazat, dále taky může být třeba špatné používání disku typu házení si s diskem atd.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Dále se může jednat o selhání systému – například přepětí, podpětí, </a:t>
            </a:r>
            <a:r>
              <a:rPr lang="cs-CZ" dirty="0" err="1"/>
              <a:t>brownout</a:t>
            </a:r>
            <a:r>
              <a:rPr lang="cs-CZ" dirty="0"/>
              <a:t>, dále výpadek OS, samostatné selhání disku a nakonec disk se může zničit i selhání programu v počítači.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Hackerský útok – Tady v tomhle případě jde hackerům vyloženě o to, abyste data neměli. Většinou se jedná o virus, který vám data odcizí, dále po vás hackeři např. vyžadují výkupné. Pokud tam samozřejmě máte </a:t>
            </a:r>
            <a:r>
              <a:rPr lang="cs-CZ" dirty="0" err="1"/>
              <a:t>kryptopeněženku</a:t>
            </a:r>
            <a:r>
              <a:rPr lang="cs-CZ" dirty="0"/>
              <a:t>, tak se na nic ptát nemusí.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Dále s přírodními vlivy, jedná se například naprosto klasicky o poškození vodou. Médium se však může poškodit i pomocí kouře, požáru či zásahu bleskem.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2038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No a teď byste mohli mít představu co je záloha. Vrhneme se na typy záloh</a:t>
            </a:r>
          </a:p>
        </p:txBody>
      </p:sp>
    </p:spTree>
    <p:extLst>
      <p:ext uri="{BB962C8B-B14F-4D97-AF65-F5344CB8AC3E}">
        <p14:creationId xmlns:p14="http://schemas.microsoft.com/office/powerpoint/2010/main" val="543956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…zejména pak diskety CD, DVD,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8147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 hasCustomPrompt="1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title" idx="2" hasCustomPrompt="1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4" hasCustomPrompt="1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6" name="Google Shape;156;p3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x5gh0Hff0O5fDTp9xrQKfEQOFIRj9Xw4HpzoTh9n8A/cop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x5gh0Hff0O5fDTp9xrQKfEQOFIRj9Xw4HpzoTh9n8A/cop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high-speed-optical-fiber-with-blue-light_5265885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low-angle-man-with-virtual-reality-simulator_7136709.htm" TargetMode="External"/><Relationship Id="rId7" Type="http://schemas.openxmlformats.org/officeDocument/2006/relationships/hyperlink" Target="https://www.freepik.com/free-photo/motherboard-with-optical-fiber-cables_5265876.htm/?utm_source=slidesgo_template&amp;utm_medium=referral-link&amp;utm_campaign=sg_resources&amp;utm_content=freepik" TargetMode="External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www.freepik.com/free-photo/motherboard-with-optical-fiber-cables_5265876.htm" TargetMode="External"/><Relationship Id="rId11" Type="http://schemas.openxmlformats.org/officeDocument/2006/relationships/image" Target="../media/image31.png"/><Relationship Id="rId5" Type="http://schemas.openxmlformats.org/officeDocument/2006/relationships/hyperlink" Target="https://www.freepik.com/free-photo/young-man-working-ethernet-switch-medium-shot_5819341.htm/?utm_source=slidesgo_template&amp;utm_medium=referral-link&amp;utm_campaign=sg_resources&amp;utm_content=freepik" TargetMode="External"/><Relationship Id="rId10" Type="http://schemas.openxmlformats.org/officeDocument/2006/relationships/image" Target="../media/image8.png"/><Relationship Id="rId4" Type="http://schemas.openxmlformats.org/officeDocument/2006/relationships/hyperlink" Target="https://www.freepik.com/free-photo/low-angle-man-with-virtual-reality-simulator_7136709.htm/?utm_source=slidesgo_template&amp;utm_medium=referral-link&amp;utm_campaign=sg_resources&amp;utm_content=freepik" TargetMode="External"/><Relationship Id="rId9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particles-background-gradient_5891802.htm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www.freepik.com/free-photo/vivid-girl-vr-headset-having-fun_192557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skyscrapers-with-sunlight_482187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particles-background-gradient_5891802.htm/?utm_source=slidesgo_template&amp;utm_medium=referral-link&amp;utm_campaign=sg_resources&amp;utm_content=freepik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Montserrat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7" Type="http://schemas.openxmlformats.org/officeDocument/2006/relationships/hyperlink" Target="https://bit.ly/3G0EchO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bit.ly/Zalohovani" TargetMode="External"/><Relationship Id="rId5" Type="http://schemas.openxmlformats.org/officeDocument/2006/relationships/hyperlink" Target="https://bit.ly/3GyCTIc" TargetMode="External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2069175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ZÁLOHOVÁNÍ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571750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20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DAT</a:t>
            </a:r>
            <a:endParaRPr sz="220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grpSp>
        <p:nvGrpSpPr>
          <p:cNvPr id="202" name="Google Shape;12044;p82">
            <a:extLst>
              <a:ext uri="{FF2B5EF4-FFF2-40B4-BE49-F238E27FC236}">
                <a16:creationId xmlns:a16="http://schemas.microsoft.com/office/drawing/2014/main" id="{4096FB87-54BA-BF41-4185-FE128089BCE1}"/>
              </a:ext>
            </a:extLst>
          </p:cNvPr>
          <p:cNvGrpSpPr/>
          <p:nvPr/>
        </p:nvGrpSpPr>
        <p:grpSpPr>
          <a:xfrm>
            <a:off x="4316505" y="3449537"/>
            <a:ext cx="510990" cy="524070"/>
            <a:chOff x="1768938" y="3782219"/>
            <a:chExt cx="367805" cy="367773"/>
          </a:xfrm>
        </p:grpSpPr>
        <p:sp>
          <p:nvSpPr>
            <p:cNvPr id="203" name="Google Shape;12045;p82">
              <a:extLst>
                <a:ext uri="{FF2B5EF4-FFF2-40B4-BE49-F238E27FC236}">
                  <a16:creationId xmlns:a16="http://schemas.microsoft.com/office/drawing/2014/main" id="{33B8D55A-73CE-42C7-B0A1-ED193D655D77}"/>
                </a:ext>
              </a:extLst>
            </p:cNvPr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2046;p82">
              <a:extLst>
                <a:ext uri="{FF2B5EF4-FFF2-40B4-BE49-F238E27FC236}">
                  <a16:creationId xmlns:a16="http://schemas.microsoft.com/office/drawing/2014/main" id="{F2B61D17-FEB3-B986-201F-0E2A1EBC5FE6}"/>
                </a:ext>
              </a:extLst>
            </p:cNvPr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2047;p82">
              <a:extLst>
                <a:ext uri="{FF2B5EF4-FFF2-40B4-BE49-F238E27FC236}">
                  <a16:creationId xmlns:a16="http://schemas.microsoft.com/office/drawing/2014/main" id="{BB470F27-8E6A-8485-7B53-EFEBC895B3C2}"/>
                </a:ext>
              </a:extLst>
            </p:cNvPr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2048;p82">
              <a:extLst>
                <a:ext uri="{FF2B5EF4-FFF2-40B4-BE49-F238E27FC236}">
                  <a16:creationId xmlns:a16="http://schemas.microsoft.com/office/drawing/2014/main" id="{BB39A9BB-BE1A-C846-51FE-90280535A018}"/>
                </a:ext>
              </a:extLst>
            </p:cNvPr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2049;p82">
              <a:extLst>
                <a:ext uri="{FF2B5EF4-FFF2-40B4-BE49-F238E27FC236}">
                  <a16:creationId xmlns:a16="http://schemas.microsoft.com/office/drawing/2014/main" id="{494C5DF8-55D4-B18F-9587-D24CBA877B42}"/>
                </a:ext>
              </a:extLst>
            </p:cNvPr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USE THREE COLUMNS, WHY NOT?</a:t>
            </a:r>
            <a:endParaRPr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very poisonous atmosphere</a:t>
            </a:r>
            <a:endParaRPr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cxnSp>
        <p:nvCxnSpPr>
          <p:cNvPr id="241" name="Google Shape;241;p46"/>
          <p:cNvCxnSpPr/>
          <p:nvPr/>
        </p:nvCxnSpPr>
        <p:spPr>
          <a:xfrm>
            <a:off x="4436097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9460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17396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4229697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46"/>
          <p:cNvSpPr/>
          <p:nvPr/>
        </p:nvSpPr>
        <p:spPr>
          <a:xfrm>
            <a:off x="67197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46"/>
          <p:cNvSpPr/>
          <p:nvPr/>
        </p:nvSpPr>
        <p:spPr>
          <a:xfrm>
            <a:off x="6850102" y="2024450"/>
            <a:ext cx="423884" cy="40998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46"/>
          <p:cNvGrpSpPr/>
          <p:nvPr/>
        </p:nvGrpSpPr>
        <p:grpSpPr>
          <a:xfrm>
            <a:off x="4408944" y="2017503"/>
            <a:ext cx="326106" cy="423908"/>
            <a:chOff x="3990517" y="3354173"/>
            <a:chExt cx="279559" cy="363402"/>
          </a:xfrm>
        </p:grpSpPr>
        <p:sp>
          <p:nvSpPr>
            <p:cNvPr id="249" name="Google Shape;249;p46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6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6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6"/>
          <p:cNvGrpSpPr/>
          <p:nvPr/>
        </p:nvGrpSpPr>
        <p:grpSpPr>
          <a:xfrm>
            <a:off x="1860614" y="2015956"/>
            <a:ext cx="442673" cy="426992"/>
            <a:chOff x="1284212" y="1963766"/>
            <a:chExt cx="379489" cy="366046"/>
          </a:xfrm>
        </p:grpSpPr>
        <p:sp>
          <p:nvSpPr>
            <p:cNvPr id="253" name="Google Shape;253;p46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6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cxnSp>
        <p:nvCxnSpPr>
          <p:cNvPr id="260" name="Google Shape;260;p4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title"/>
          </p:nvPr>
        </p:nvSpPr>
        <p:spPr>
          <a:xfrm>
            <a:off x="5337175" y="13733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REINFORCES THE CONCEPT</a:t>
            </a:r>
            <a:endParaRPr/>
          </a:p>
        </p:txBody>
      </p:sp>
      <p:sp>
        <p:nvSpPr>
          <p:cNvPr id="266" name="Google Shape;266;p48"/>
          <p:cNvSpPr txBox="1">
            <a:spLocks noGrp="1"/>
          </p:cNvSpPr>
          <p:nvPr>
            <p:ph type="body" idx="1"/>
          </p:nvPr>
        </p:nvSpPr>
        <p:spPr>
          <a:xfrm>
            <a:off x="5337175" y="26700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Images reveal large amounts of data, so remember: use an image instead of long texts</a:t>
            </a:r>
            <a:endParaRPr/>
          </a:p>
        </p:txBody>
      </p:sp>
      <p:cxnSp>
        <p:nvCxnSpPr>
          <p:cNvPr id="267" name="Google Shape;267;p48"/>
          <p:cNvCxnSpPr/>
          <p:nvPr/>
        </p:nvCxnSpPr>
        <p:spPr>
          <a:xfrm>
            <a:off x="5225150" y="1540302"/>
            <a:ext cx="0" cy="2189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68" name="Google Shape;268;p48"/>
          <p:cNvPicPr preferRelativeResize="0"/>
          <p:nvPr/>
        </p:nvPicPr>
        <p:blipFill rotWithShape="1">
          <a:blip r:embed="rId3">
            <a:alphaModFix/>
          </a:blip>
          <a:srcRect l="18080" t="-2202" r="23480" b="-2192"/>
          <a:stretch/>
        </p:blipFill>
        <p:spPr>
          <a:xfrm>
            <a:off x="-422250" y="-236700"/>
            <a:ext cx="4714800" cy="5616900"/>
          </a:xfrm>
          <a:prstGeom prst="flowChartDelay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key words are great for catching your audience’s attention</a:t>
            </a:r>
            <a:endParaRPr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GRAPH!</a:t>
            </a:r>
            <a:endParaRPr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2493750" y="4065250"/>
            <a:ext cx="41565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To modify this graph, click on it, follow the link, change the data and paste the new graph here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83" name="Google Shape;283;p50"/>
          <p:cNvSpPr txBox="1">
            <a:spLocks noGrp="1"/>
          </p:cNvSpPr>
          <p:nvPr>
            <p:ph type="body" idx="4294967295"/>
          </p:nvPr>
        </p:nvSpPr>
        <p:spPr>
          <a:xfrm>
            <a:off x="4956866" y="1092075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1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84" name="Google Shape;284;p50"/>
          <p:cNvSpPr/>
          <p:nvPr/>
        </p:nvSpPr>
        <p:spPr>
          <a:xfrm>
            <a:off x="4788566" y="1200675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50"/>
          <p:cNvSpPr txBox="1">
            <a:spLocks noGrp="1"/>
          </p:cNvSpPr>
          <p:nvPr>
            <p:ph type="body" idx="4294967295"/>
          </p:nvPr>
        </p:nvSpPr>
        <p:spPr>
          <a:xfrm>
            <a:off x="6095591" y="1092075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86" name="Google Shape;286;p50"/>
          <p:cNvSpPr/>
          <p:nvPr/>
        </p:nvSpPr>
        <p:spPr>
          <a:xfrm>
            <a:off x="5927291" y="1200675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7" name="Google Shape;287;p50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1000" y="1424600"/>
            <a:ext cx="4742001" cy="260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MAKE YOUR IDEA UNDERSTANDABLE...</a:t>
            </a:r>
            <a:endParaRPr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94" name="Google Shape;294;p51"/>
          <p:cNvGrpSpPr/>
          <p:nvPr/>
        </p:nvGrpSpPr>
        <p:grpSpPr>
          <a:xfrm>
            <a:off x="1840495" y="1785565"/>
            <a:ext cx="1579088" cy="1674729"/>
            <a:chOff x="1825800" y="1651625"/>
            <a:chExt cx="539989" cy="571775"/>
          </a:xfrm>
        </p:grpSpPr>
        <p:sp>
          <p:nvSpPr>
            <p:cNvPr id="295" name="Google Shape;295;p51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1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1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1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51"/>
          <p:cNvSpPr txBox="1">
            <a:spLocks noGrp="1"/>
          </p:cNvSpPr>
          <p:nvPr>
            <p:ph type="body" idx="4294967295"/>
          </p:nvPr>
        </p:nvSpPr>
        <p:spPr>
          <a:xfrm>
            <a:off x="958396" y="1785554"/>
            <a:ext cx="729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15%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300" name="Google Shape;300;p51"/>
          <p:cNvSpPr txBox="1">
            <a:spLocks noGrp="1"/>
          </p:cNvSpPr>
          <p:nvPr>
            <p:ph type="body" idx="4294967295"/>
          </p:nvPr>
        </p:nvSpPr>
        <p:spPr>
          <a:xfrm>
            <a:off x="958396" y="3035504"/>
            <a:ext cx="729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20%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301" name="Google Shape;301;p51"/>
          <p:cNvSpPr txBox="1">
            <a:spLocks noGrp="1"/>
          </p:cNvSpPr>
          <p:nvPr>
            <p:ph type="body" idx="4294967295"/>
          </p:nvPr>
        </p:nvSpPr>
        <p:spPr>
          <a:xfrm>
            <a:off x="3572396" y="1785554"/>
            <a:ext cx="729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40%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302" name="Google Shape;302;p51"/>
          <p:cNvSpPr txBox="1">
            <a:spLocks noGrp="1"/>
          </p:cNvSpPr>
          <p:nvPr>
            <p:ph type="body" idx="4294967295"/>
          </p:nvPr>
        </p:nvSpPr>
        <p:spPr>
          <a:xfrm>
            <a:off x="3572396" y="3035504"/>
            <a:ext cx="729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25%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303" name="Google Shape;303;p51"/>
          <p:cNvCxnSpPr>
            <a:stCxn id="299" idx="3"/>
          </p:cNvCxnSpPr>
          <p:nvPr/>
        </p:nvCxnSpPr>
        <p:spPr>
          <a:xfrm>
            <a:off x="1687696" y="1997954"/>
            <a:ext cx="646200" cy="389100"/>
          </a:xfrm>
          <a:prstGeom prst="bentConnector3">
            <a:avLst>
              <a:gd name="adj1" fmla="val 8022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51"/>
          <p:cNvCxnSpPr>
            <a:stCxn id="300" idx="3"/>
          </p:cNvCxnSpPr>
          <p:nvPr/>
        </p:nvCxnSpPr>
        <p:spPr>
          <a:xfrm>
            <a:off x="1687696" y="3247904"/>
            <a:ext cx="5439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51"/>
          <p:cNvCxnSpPr>
            <a:stCxn id="301" idx="1"/>
          </p:cNvCxnSpPr>
          <p:nvPr/>
        </p:nvCxnSpPr>
        <p:spPr>
          <a:xfrm rot="10800000">
            <a:off x="2845796" y="1997954"/>
            <a:ext cx="726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51"/>
          <p:cNvCxnSpPr>
            <a:stCxn id="302" idx="1"/>
          </p:cNvCxnSpPr>
          <p:nvPr/>
        </p:nvCxnSpPr>
        <p:spPr>
          <a:xfrm rot="10800000">
            <a:off x="3012296" y="3247904"/>
            <a:ext cx="560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7" name="Google Shape;307;p51"/>
          <p:cNvSpPr txBox="1">
            <a:spLocks noGrp="1"/>
          </p:cNvSpPr>
          <p:nvPr>
            <p:ph type="body" idx="4294967295"/>
          </p:nvPr>
        </p:nvSpPr>
        <p:spPr>
          <a:xfrm>
            <a:off x="1690555" y="3766204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1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08" name="Google Shape;308;p51"/>
          <p:cNvSpPr/>
          <p:nvPr/>
        </p:nvSpPr>
        <p:spPr>
          <a:xfrm>
            <a:off x="1522255" y="3874804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51"/>
          <p:cNvSpPr txBox="1">
            <a:spLocks noGrp="1"/>
          </p:cNvSpPr>
          <p:nvPr>
            <p:ph type="body" idx="4294967295"/>
          </p:nvPr>
        </p:nvSpPr>
        <p:spPr>
          <a:xfrm>
            <a:off x="2829280" y="3766204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10" name="Google Shape;310;p51"/>
          <p:cNvSpPr/>
          <p:nvPr/>
        </p:nvSpPr>
        <p:spPr>
          <a:xfrm>
            <a:off x="2660980" y="3874804"/>
            <a:ext cx="168300" cy="16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51"/>
          <p:cNvSpPr txBox="1">
            <a:spLocks noGrp="1"/>
          </p:cNvSpPr>
          <p:nvPr>
            <p:ph type="body" idx="4294967295"/>
          </p:nvPr>
        </p:nvSpPr>
        <p:spPr>
          <a:xfrm>
            <a:off x="1690555" y="4113054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12" name="Google Shape;312;p51"/>
          <p:cNvSpPr/>
          <p:nvPr/>
        </p:nvSpPr>
        <p:spPr>
          <a:xfrm>
            <a:off x="1522255" y="4221654"/>
            <a:ext cx="168300" cy="16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51"/>
          <p:cNvSpPr txBox="1">
            <a:spLocks noGrp="1"/>
          </p:cNvSpPr>
          <p:nvPr>
            <p:ph type="body" idx="4294967295"/>
          </p:nvPr>
        </p:nvSpPr>
        <p:spPr>
          <a:xfrm>
            <a:off x="2829277" y="4113054"/>
            <a:ext cx="8739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4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14" name="Google Shape;314;p51"/>
          <p:cNvSpPr/>
          <p:nvPr/>
        </p:nvSpPr>
        <p:spPr>
          <a:xfrm>
            <a:off x="2660980" y="4221654"/>
            <a:ext cx="168300" cy="16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51"/>
          <p:cNvSpPr/>
          <p:nvPr/>
        </p:nvSpPr>
        <p:spPr>
          <a:xfrm>
            <a:off x="5190763" y="1824550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51"/>
          <p:cNvSpPr/>
          <p:nvPr/>
        </p:nvSpPr>
        <p:spPr>
          <a:xfrm>
            <a:off x="5190763" y="3645175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51"/>
          <p:cNvSpPr/>
          <p:nvPr/>
        </p:nvSpPr>
        <p:spPr>
          <a:xfrm>
            <a:off x="5190763" y="2734863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" name="Google Shape;318;p51"/>
          <p:cNvGrpSpPr/>
          <p:nvPr/>
        </p:nvGrpSpPr>
        <p:grpSpPr>
          <a:xfrm>
            <a:off x="6186398" y="2104907"/>
            <a:ext cx="1948028" cy="168576"/>
            <a:chOff x="3465975" y="2270276"/>
            <a:chExt cx="1986364" cy="171929"/>
          </a:xfrm>
        </p:grpSpPr>
        <p:sp>
          <p:nvSpPr>
            <p:cNvPr id="319" name="Google Shape;319;p5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1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1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" name="Google Shape;327;p51"/>
          <p:cNvGrpSpPr/>
          <p:nvPr/>
        </p:nvGrpSpPr>
        <p:grpSpPr>
          <a:xfrm>
            <a:off x="6186398" y="2991957"/>
            <a:ext cx="1948028" cy="168576"/>
            <a:chOff x="3465975" y="2270276"/>
            <a:chExt cx="1986364" cy="171929"/>
          </a:xfrm>
        </p:grpSpPr>
        <p:sp>
          <p:nvSpPr>
            <p:cNvPr id="328" name="Google Shape;328;p5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1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1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51"/>
          <p:cNvGrpSpPr/>
          <p:nvPr/>
        </p:nvGrpSpPr>
        <p:grpSpPr>
          <a:xfrm>
            <a:off x="6186398" y="3925545"/>
            <a:ext cx="1948028" cy="168576"/>
            <a:chOff x="3465975" y="2270276"/>
            <a:chExt cx="1986364" cy="171929"/>
          </a:xfrm>
        </p:grpSpPr>
        <p:sp>
          <p:nvSpPr>
            <p:cNvPr id="337" name="Google Shape;337;p5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1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1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51"/>
          <p:cNvGrpSpPr/>
          <p:nvPr/>
        </p:nvGrpSpPr>
        <p:grpSpPr>
          <a:xfrm>
            <a:off x="5330853" y="1997309"/>
            <a:ext cx="449122" cy="383741"/>
            <a:chOff x="866243" y="2291587"/>
            <a:chExt cx="415546" cy="355053"/>
          </a:xfrm>
        </p:grpSpPr>
        <p:sp>
          <p:nvSpPr>
            <p:cNvPr id="346" name="Google Shape;346;p51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1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1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1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1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AND THE SAME GOES FOR TABLES</a:t>
            </a:r>
            <a:endParaRPr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aphicFrame>
        <p:nvGraphicFramePr>
          <p:cNvPr id="367" name="Google Shape;367;p52"/>
          <p:cNvGraphicFramePr/>
          <p:nvPr/>
        </p:nvGraphicFramePr>
        <p:xfrm>
          <a:off x="1691400" y="1835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{6128386A-46B2-43DF-A381-C45DB5858951}</a:tableStyleId>
              </a:tblPr>
              <a:tblGrid>
                <a:gridCol w="144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90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MASS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DIAMETER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GRAVITY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0.06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0.53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95.2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9.4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1.16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MAP!</a:t>
            </a:r>
            <a:endParaRPr/>
          </a:p>
        </p:txBody>
      </p:sp>
      <p:cxnSp>
        <p:nvCxnSpPr>
          <p:cNvPr id="373" name="Google Shape;373;p5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74" name="Google Shape;374;p53"/>
          <p:cNvGrpSpPr/>
          <p:nvPr/>
        </p:nvGrpSpPr>
        <p:grpSpPr>
          <a:xfrm>
            <a:off x="1403332" y="1746665"/>
            <a:ext cx="5127114" cy="2606763"/>
            <a:chOff x="1026196" y="1670465"/>
            <a:chExt cx="5127114" cy="2606763"/>
          </a:xfrm>
        </p:grpSpPr>
        <p:sp>
          <p:nvSpPr>
            <p:cNvPr id="375" name="Google Shape;375;p53"/>
            <p:cNvSpPr/>
            <p:nvPr/>
          </p:nvSpPr>
          <p:spPr>
            <a:xfrm>
              <a:off x="5343527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3"/>
            <p:cNvSpPr/>
            <p:nvPr/>
          </p:nvSpPr>
          <p:spPr>
            <a:xfrm>
              <a:off x="5343527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3"/>
            <p:cNvSpPr/>
            <p:nvPr/>
          </p:nvSpPr>
          <p:spPr>
            <a:xfrm>
              <a:off x="5343527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3"/>
            <p:cNvSpPr/>
            <p:nvPr/>
          </p:nvSpPr>
          <p:spPr>
            <a:xfrm>
              <a:off x="5398193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3"/>
            <p:cNvSpPr/>
            <p:nvPr/>
          </p:nvSpPr>
          <p:spPr>
            <a:xfrm>
              <a:off x="5398193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3"/>
            <p:cNvSpPr/>
            <p:nvPr/>
          </p:nvSpPr>
          <p:spPr>
            <a:xfrm>
              <a:off x="5452716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3"/>
            <p:cNvSpPr/>
            <p:nvPr/>
          </p:nvSpPr>
          <p:spPr>
            <a:xfrm>
              <a:off x="5452716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3"/>
            <p:cNvSpPr/>
            <p:nvPr/>
          </p:nvSpPr>
          <p:spPr>
            <a:xfrm>
              <a:off x="5452716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3"/>
            <p:cNvSpPr/>
            <p:nvPr/>
          </p:nvSpPr>
          <p:spPr>
            <a:xfrm>
              <a:off x="5507399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3"/>
            <p:cNvSpPr/>
            <p:nvPr/>
          </p:nvSpPr>
          <p:spPr>
            <a:xfrm>
              <a:off x="5507399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3"/>
            <p:cNvSpPr/>
            <p:nvPr/>
          </p:nvSpPr>
          <p:spPr>
            <a:xfrm>
              <a:off x="5507399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3"/>
            <p:cNvSpPr/>
            <p:nvPr/>
          </p:nvSpPr>
          <p:spPr>
            <a:xfrm>
              <a:off x="5507399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3"/>
            <p:cNvSpPr/>
            <p:nvPr/>
          </p:nvSpPr>
          <p:spPr>
            <a:xfrm>
              <a:off x="5507399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3"/>
            <p:cNvSpPr/>
            <p:nvPr/>
          </p:nvSpPr>
          <p:spPr>
            <a:xfrm>
              <a:off x="561777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3"/>
            <p:cNvSpPr/>
            <p:nvPr/>
          </p:nvSpPr>
          <p:spPr>
            <a:xfrm>
              <a:off x="561777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3"/>
            <p:cNvSpPr/>
            <p:nvPr/>
          </p:nvSpPr>
          <p:spPr>
            <a:xfrm>
              <a:off x="561777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3"/>
            <p:cNvSpPr/>
            <p:nvPr/>
          </p:nvSpPr>
          <p:spPr>
            <a:xfrm>
              <a:off x="561777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3"/>
            <p:cNvSpPr/>
            <p:nvPr/>
          </p:nvSpPr>
          <p:spPr>
            <a:xfrm>
              <a:off x="561777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3"/>
            <p:cNvSpPr/>
            <p:nvPr/>
          </p:nvSpPr>
          <p:spPr>
            <a:xfrm>
              <a:off x="5673029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3"/>
            <p:cNvSpPr/>
            <p:nvPr/>
          </p:nvSpPr>
          <p:spPr>
            <a:xfrm>
              <a:off x="5673029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3"/>
            <p:cNvSpPr/>
            <p:nvPr/>
          </p:nvSpPr>
          <p:spPr>
            <a:xfrm>
              <a:off x="5673029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3"/>
            <p:cNvSpPr/>
            <p:nvPr/>
          </p:nvSpPr>
          <p:spPr>
            <a:xfrm>
              <a:off x="5452716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3"/>
            <p:cNvSpPr/>
            <p:nvPr/>
          </p:nvSpPr>
          <p:spPr>
            <a:xfrm>
              <a:off x="5398193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3"/>
            <p:cNvSpPr/>
            <p:nvPr/>
          </p:nvSpPr>
          <p:spPr>
            <a:xfrm>
              <a:off x="5343527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3"/>
            <p:cNvSpPr/>
            <p:nvPr/>
          </p:nvSpPr>
          <p:spPr>
            <a:xfrm>
              <a:off x="512495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3"/>
            <p:cNvSpPr/>
            <p:nvPr/>
          </p:nvSpPr>
          <p:spPr>
            <a:xfrm>
              <a:off x="512495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3"/>
            <p:cNvSpPr/>
            <p:nvPr/>
          </p:nvSpPr>
          <p:spPr>
            <a:xfrm>
              <a:off x="5179494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3"/>
            <p:cNvSpPr/>
            <p:nvPr/>
          </p:nvSpPr>
          <p:spPr>
            <a:xfrm>
              <a:off x="5179494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3"/>
            <p:cNvSpPr/>
            <p:nvPr/>
          </p:nvSpPr>
          <p:spPr>
            <a:xfrm>
              <a:off x="5179494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523416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3"/>
            <p:cNvSpPr/>
            <p:nvPr/>
          </p:nvSpPr>
          <p:spPr>
            <a:xfrm>
              <a:off x="5234160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3"/>
            <p:cNvSpPr/>
            <p:nvPr/>
          </p:nvSpPr>
          <p:spPr>
            <a:xfrm>
              <a:off x="5234160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5234160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3"/>
            <p:cNvSpPr/>
            <p:nvPr/>
          </p:nvSpPr>
          <p:spPr>
            <a:xfrm>
              <a:off x="528884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3"/>
            <p:cNvSpPr/>
            <p:nvPr/>
          </p:nvSpPr>
          <p:spPr>
            <a:xfrm>
              <a:off x="528884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3"/>
            <p:cNvSpPr/>
            <p:nvPr/>
          </p:nvSpPr>
          <p:spPr>
            <a:xfrm>
              <a:off x="528884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3"/>
            <p:cNvSpPr/>
            <p:nvPr/>
          </p:nvSpPr>
          <p:spPr>
            <a:xfrm>
              <a:off x="528884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3"/>
            <p:cNvSpPr/>
            <p:nvPr/>
          </p:nvSpPr>
          <p:spPr>
            <a:xfrm>
              <a:off x="528884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3"/>
            <p:cNvSpPr/>
            <p:nvPr/>
          </p:nvSpPr>
          <p:spPr>
            <a:xfrm>
              <a:off x="5999339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57807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3"/>
            <p:cNvSpPr/>
            <p:nvPr/>
          </p:nvSpPr>
          <p:spPr>
            <a:xfrm>
              <a:off x="57807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3"/>
            <p:cNvSpPr/>
            <p:nvPr/>
          </p:nvSpPr>
          <p:spPr>
            <a:xfrm>
              <a:off x="583544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3"/>
            <p:cNvSpPr/>
            <p:nvPr/>
          </p:nvSpPr>
          <p:spPr>
            <a:xfrm>
              <a:off x="5725955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3"/>
            <p:cNvSpPr/>
            <p:nvPr/>
          </p:nvSpPr>
          <p:spPr>
            <a:xfrm>
              <a:off x="561674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3"/>
            <p:cNvSpPr/>
            <p:nvPr/>
          </p:nvSpPr>
          <p:spPr>
            <a:xfrm>
              <a:off x="5343527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3"/>
            <p:cNvSpPr/>
            <p:nvPr/>
          </p:nvSpPr>
          <p:spPr>
            <a:xfrm>
              <a:off x="5507399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3"/>
            <p:cNvSpPr/>
            <p:nvPr/>
          </p:nvSpPr>
          <p:spPr>
            <a:xfrm>
              <a:off x="5507399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3"/>
            <p:cNvSpPr/>
            <p:nvPr/>
          </p:nvSpPr>
          <p:spPr>
            <a:xfrm>
              <a:off x="5452716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3"/>
            <p:cNvSpPr/>
            <p:nvPr/>
          </p:nvSpPr>
          <p:spPr>
            <a:xfrm>
              <a:off x="5452716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3"/>
            <p:cNvSpPr/>
            <p:nvPr/>
          </p:nvSpPr>
          <p:spPr>
            <a:xfrm>
              <a:off x="5398193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3"/>
            <p:cNvSpPr/>
            <p:nvPr/>
          </p:nvSpPr>
          <p:spPr>
            <a:xfrm>
              <a:off x="5398193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3"/>
            <p:cNvSpPr/>
            <p:nvPr/>
          </p:nvSpPr>
          <p:spPr>
            <a:xfrm>
              <a:off x="5944655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3"/>
            <p:cNvSpPr/>
            <p:nvPr/>
          </p:nvSpPr>
          <p:spPr>
            <a:xfrm>
              <a:off x="5889989" y="4075010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3"/>
            <p:cNvSpPr/>
            <p:nvPr/>
          </p:nvSpPr>
          <p:spPr>
            <a:xfrm>
              <a:off x="5889989" y="402032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3"/>
            <p:cNvSpPr/>
            <p:nvPr/>
          </p:nvSpPr>
          <p:spPr>
            <a:xfrm>
              <a:off x="583544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3"/>
            <p:cNvSpPr/>
            <p:nvPr/>
          </p:nvSpPr>
          <p:spPr>
            <a:xfrm>
              <a:off x="5507399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3"/>
            <p:cNvSpPr/>
            <p:nvPr/>
          </p:nvSpPr>
          <p:spPr>
            <a:xfrm>
              <a:off x="5562083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3"/>
            <p:cNvSpPr/>
            <p:nvPr/>
          </p:nvSpPr>
          <p:spPr>
            <a:xfrm>
              <a:off x="5562083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3"/>
            <p:cNvSpPr/>
            <p:nvPr/>
          </p:nvSpPr>
          <p:spPr>
            <a:xfrm>
              <a:off x="5562083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3"/>
            <p:cNvSpPr/>
            <p:nvPr/>
          </p:nvSpPr>
          <p:spPr>
            <a:xfrm>
              <a:off x="5562083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3"/>
            <p:cNvSpPr/>
            <p:nvPr/>
          </p:nvSpPr>
          <p:spPr>
            <a:xfrm>
              <a:off x="5562083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3"/>
            <p:cNvSpPr/>
            <p:nvPr/>
          </p:nvSpPr>
          <p:spPr>
            <a:xfrm>
              <a:off x="55620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3"/>
            <p:cNvSpPr/>
            <p:nvPr/>
          </p:nvSpPr>
          <p:spPr>
            <a:xfrm>
              <a:off x="55620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3"/>
            <p:cNvSpPr/>
            <p:nvPr/>
          </p:nvSpPr>
          <p:spPr>
            <a:xfrm>
              <a:off x="5507399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3"/>
            <p:cNvSpPr/>
            <p:nvPr/>
          </p:nvSpPr>
          <p:spPr>
            <a:xfrm>
              <a:off x="5507399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3"/>
            <p:cNvSpPr/>
            <p:nvPr/>
          </p:nvSpPr>
          <p:spPr>
            <a:xfrm>
              <a:off x="5507399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3"/>
            <p:cNvSpPr/>
            <p:nvPr/>
          </p:nvSpPr>
          <p:spPr>
            <a:xfrm>
              <a:off x="5452716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3"/>
            <p:cNvSpPr/>
            <p:nvPr/>
          </p:nvSpPr>
          <p:spPr>
            <a:xfrm>
              <a:off x="5452716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3"/>
            <p:cNvSpPr/>
            <p:nvPr/>
          </p:nvSpPr>
          <p:spPr>
            <a:xfrm>
              <a:off x="5452716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3"/>
            <p:cNvSpPr/>
            <p:nvPr/>
          </p:nvSpPr>
          <p:spPr>
            <a:xfrm>
              <a:off x="5452716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3"/>
            <p:cNvSpPr/>
            <p:nvPr/>
          </p:nvSpPr>
          <p:spPr>
            <a:xfrm>
              <a:off x="5398193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3"/>
            <p:cNvSpPr/>
            <p:nvPr/>
          </p:nvSpPr>
          <p:spPr>
            <a:xfrm>
              <a:off x="5398193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3"/>
            <p:cNvSpPr/>
            <p:nvPr/>
          </p:nvSpPr>
          <p:spPr>
            <a:xfrm>
              <a:off x="5398193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3"/>
            <p:cNvSpPr/>
            <p:nvPr/>
          </p:nvSpPr>
          <p:spPr>
            <a:xfrm>
              <a:off x="5398193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3"/>
            <p:cNvSpPr/>
            <p:nvPr/>
          </p:nvSpPr>
          <p:spPr>
            <a:xfrm>
              <a:off x="5343527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3"/>
            <p:cNvSpPr/>
            <p:nvPr/>
          </p:nvSpPr>
          <p:spPr>
            <a:xfrm>
              <a:off x="5343527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3"/>
            <p:cNvSpPr/>
            <p:nvPr/>
          </p:nvSpPr>
          <p:spPr>
            <a:xfrm>
              <a:off x="5343527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3"/>
            <p:cNvSpPr/>
            <p:nvPr/>
          </p:nvSpPr>
          <p:spPr>
            <a:xfrm>
              <a:off x="528884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3"/>
            <p:cNvSpPr/>
            <p:nvPr/>
          </p:nvSpPr>
          <p:spPr>
            <a:xfrm>
              <a:off x="528884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3"/>
            <p:cNvSpPr/>
            <p:nvPr/>
          </p:nvSpPr>
          <p:spPr>
            <a:xfrm>
              <a:off x="5234160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3"/>
            <p:cNvSpPr/>
            <p:nvPr/>
          </p:nvSpPr>
          <p:spPr>
            <a:xfrm>
              <a:off x="5234160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3"/>
            <p:cNvSpPr/>
            <p:nvPr/>
          </p:nvSpPr>
          <p:spPr>
            <a:xfrm>
              <a:off x="5179494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3"/>
            <p:cNvSpPr/>
            <p:nvPr/>
          </p:nvSpPr>
          <p:spPr>
            <a:xfrm>
              <a:off x="517949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3"/>
            <p:cNvSpPr/>
            <p:nvPr/>
          </p:nvSpPr>
          <p:spPr>
            <a:xfrm>
              <a:off x="5179494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3"/>
            <p:cNvSpPr/>
            <p:nvPr/>
          </p:nvSpPr>
          <p:spPr>
            <a:xfrm>
              <a:off x="512495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3"/>
            <p:cNvSpPr/>
            <p:nvPr/>
          </p:nvSpPr>
          <p:spPr>
            <a:xfrm>
              <a:off x="512495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3"/>
            <p:cNvSpPr/>
            <p:nvPr/>
          </p:nvSpPr>
          <p:spPr>
            <a:xfrm>
              <a:off x="512495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3"/>
            <p:cNvSpPr/>
            <p:nvPr/>
          </p:nvSpPr>
          <p:spPr>
            <a:xfrm>
              <a:off x="507028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3"/>
            <p:cNvSpPr/>
            <p:nvPr/>
          </p:nvSpPr>
          <p:spPr>
            <a:xfrm>
              <a:off x="507028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3"/>
            <p:cNvSpPr/>
            <p:nvPr/>
          </p:nvSpPr>
          <p:spPr>
            <a:xfrm>
              <a:off x="5070288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3"/>
            <p:cNvSpPr/>
            <p:nvPr/>
          </p:nvSpPr>
          <p:spPr>
            <a:xfrm>
              <a:off x="5070288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3"/>
            <p:cNvSpPr/>
            <p:nvPr/>
          </p:nvSpPr>
          <p:spPr>
            <a:xfrm>
              <a:off x="4086571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3"/>
            <p:cNvSpPr/>
            <p:nvPr/>
          </p:nvSpPr>
          <p:spPr>
            <a:xfrm>
              <a:off x="4086571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3"/>
            <p:cNvSpPr/>
            <p:nvPr/>
          </p:nvSpPr>
          <p:spPr>
            <a:xfrm>
              <a:off x="4086571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3"/>
            <p:cNvSpPr/>
            <p:nvPr/>
          </p:nvSpPr>
          <p:spPr>
            <a:xfrm>
              <a:off x="403188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3"/>
            <p:cNvSpPr/>
            <p:nvPr/>
          </p:nvSpPr>
          <p:spPr>
            <a:xfrm>
              <a:off x="4031887" y="3692564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3"/>
            <p:cNvSpPr/>
            <p:nvPr/>
          </p:nvSpPr>
          <p:spPr>
            <a:xfrm>
              <a:off x="403188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3"/>
            <p:cNvSpPr/>
            <p:nvPr/>
          </p:nvSpPr>
          <p:spPr>
            <a:xfrm>
              <a:off x="3977203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3"/>
            <p:cNvSpPr/>
            <p:nvPr/>
          </p:nvSpPr>
          <p:spPr>
            <a:xfrm>
              <a:off x="3977203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3"/>
            <p:cNvSpPr/>
            <p:nvPr/>
          </p:nvSpPr>
          <p:spPr>
            <a:xfrm>
              <a:off x="370412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3"/>
            <p:cNvSpPr/>
            <p:nvPr/>
          </p:nvSpPr>
          <p:spPr>
            <a:xfrm>
              <a:off x="370412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3"/>
            <p:cNvSpPr/>
            <p:nvPr/>
          </p:nvSpPr>
          <p:spPr>
            <a:xfrm>
              <a:off x="370412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3"/>
            <p:cNvSpPr/>
            <p:nvPr/>
          </p:nvSpPr>
          <p:spPr>
            <a:xfrm>
              <a:off x="370412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3"/>
            <p:cNvSpPr/>
            <p:nvPr/>
          </p:nvSpPr>
          <p:spPr>
            <a:xfrm>
              <a:off x="370412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3"/>
            <p:cNvSpPr/>
            <p:nvPr/>
          </p:nvSpPr>
          <p:spPr>
            <a:xfrm>
              <a:off x="3704125" y="32006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3"/>
            <p:cNvSpPr/>
            <p:nvPr/>
          </p:nvSpPr>
          <p:spPr>
            <a:xfrm>
              <a:off x="370412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3"/>
            <p:cNvSpPr/>
            <p:nvPr/>
          </p:nvSpPr>
          <p:spPr>
            <a:xfrm>
              <a:off x="370412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3"/>
            <p:cNvSpPr/>
            <p:nvPr/>
          </p:nvSpPr>
          <p:spPr>
            <a:xfrm>
              <a:off x="370412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3"/>
            <p:cNvSpPr/>
            <p:nvPr/>
          </p:nvSpPr>
          <p:spPr>
            <a:xfrm>
              <a:off x="37041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3"/>
            <p:cNvSpPr/>
            <p:nvPr/>
          </p:nvSpPr>
          <p:spPr>
            <a:xfrm>
              <a:off x="370412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3"/>
            <p:cNvSpPr/>
            <p:nvPr/>
          </p:nvSpPr>
          <p:spPr>
            <a:xfrm>
              <a:off x="37041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3"/>
            <p:cNvSpPr/>
            <p:nvPr/>
          </p:nvSpPr>
          <p:spPr>
            <a:xfrm>
              <a:off x="37041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3"/>
            <p:cNvSpPr/>
            <p:nvPr/>
          </p:nvSpPr>
          <p:spPr>
            <a:xfrm>
              <a:off x="370412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3"/>
            <p:cNvSpPr/>
            <p:nvPr/>
          </p:nvSpPr>
          <p:spPr>
            <a:xfrm>
              <a:off x="370412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3"/>
            <p:cNvSpPr/>
            <p:nvPr/>
          </p:nvSpPr>
          <p:spPr>
            <a:xfrm>
              <a:off x="37041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3"/>
            <p:cNvSpPr/>
            <p:nvPr/>
          </p:nvSpPr>
          <p:spPr>
            <a:xfrm>
              <a:off x="375864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3"/>
            <p:cNvSpPr/>
            <p:nvPr/>
          </p:nvSpPr>
          <p:spPr>
            <a:xfrm>
              <a:off x="375864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3"/>
            <p:cNvSpPr/>
            <p:nvPr/>
          </p:nvSpPr>
          <p:spPr>
            <a:xfrm>
              <a:off x="375864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3"/>
            <p:cNvSpPr/>
            <p:nvPr/>
          </p:nvSpPr>
          <p:spPr>
            <a:xfrm>
              <a:off x="375864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3"/>
            <p:cNvSpPr/>
            <p:nvPr/>
          </p:nvSpPr>
          <p:spPr>
            <a:xfrm>
              <a:off x="375864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3"/>
            <p:cNvSpPr/>
            <p:nvPr/>
          </p:nvSpPr>
          <p:spPr>
            <a:xfrm>
              <a:off x="375864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3"/>
            <p:cNvSpPr/>
            <p:nvPr/>
          </p:nvSpPr>
          <p:spPr>
            <a:xfrm>
              <a:off x="375864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3"/>
            <p:cNvSpPr/>
            <p:nvPr/>
          </p:nvSpPr>
          <p:spPr>
            <a:xfrm>
              <a:off x="375864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3"/>
            <p:cNvSpPr/>
            <p:nvPr/>
          </p:nvSpPr>
          <p:spPr>
            <a:xfrm>
              <a:off x="3758647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3"/>
            <p:cNvSpPr/>
            <p:nvPr/>
          </p:nvSpPr>
          <p:spPr>
            <a:xfrm>
              <a:off x="3758647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3"/>
            <p:cNvSpPr/>
            <p:nvPr/>
          </p:nvSpPr>
          <p:spPr>
            <a:xfrm>
              <a:off x="3758647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3"/>
            <p:cNvSpPr/>
            <p:nvPr/>
          </p:nvSpPr>
          <p:spPr>
            <a:xfrm>
              <a:off x="3758647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53"/>
            <p:cNvSpPr/>
            <p:nvPr/>
          </p:nvSpPr>
          <p:spPr>
            <a:xfrm>
              <a:off x="3758647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53"/>
            <p:cNvSpPr/>
            <p:nvPr/>
          </p:nvSpPr>
          <p:spPr>
            <a:xfrm>
              <a:off x="3813331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3"/>
            <p:cNvSpPr/>
            <p:nvPr/>
          </p:nvSpPr>
          <p:spPr>
            <a:xfrm>
              <a:off x="3813331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3"/>
            <p:cNvSpPr/>
            <p:nvPr/>
          </p:nvSpPr>
          <p:spPr>
            <a:xfrm>
              <a:off x="3813331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3"/>
            <p:cNvSpPr/>
            <p:nvPr/>
          </p:nvSpPr>
          <p:spPr>
            <a:xfrm>
              <a:off x="3813331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3"/>
            <p:cNvSpPr/>
            <p:nvPr/>
          </p:nvSpPr>
          <p:spPr>
            <a:xfrm>
              <a:off x="3813331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3"/>
            <p:cNvSpPr/>
            <p:nvPr/>
          </p:nvSpPr>
          <p:spPr>
            <a:xfrm>
              <a:off x="3813331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3"/>
            <p:cNvSpPr/>
            <p:nvPr/>
          </p:nvSpPr>
          <p:spPr>
            <a:xfrm>
              <a:off x="381333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3"/>
            <p:cNvSpPr/>
            <p:nvPr/>
          </p:nvSpPr>
          <p:spPr>
            <a:xfrm>
              <a:off x="381333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3"/>
            <p:cNvSpPr/>
            <p:nvPr/>
          </p:nvSpPr>
          <p:spPr>
            <a:xfrm>
              <a:off x="381333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3"/>
            <p:cNvSpPr/>
            <p:nvPr/>
          </p:nvSpPr>
          <p:spPr>
            <a:xfrm>
              <a:off x="381333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3"/>
            <p:cNvSpPr/>
            <p:nvPr/>
          </p:nvSpPr>
          <p:spPr>
            <a:xfrm>
              <a:off x="3813331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53"/>
            <p:cNvSpPr/>
            <p:nvPr/>
          </p:nvSpPr>
          <p:spPr>
            <a:xfrm>
              <a:off x="381333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53"/>
            <p:cNvSpPr/>
            <p:nvPr/>
          </p:nvSpPr>
          <p:spPr>
            <a:xfrm>
              <a:off x="386801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53"/>
            <p:cNvSpPr/>
            <p:nvPr/>
          </p:nvSpPr>
          <p:spPr>
            <a:xfrm>
              <a:off x="386801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53"/>
            <p:cNvSpPr/>
            <p:nvPr/>
          </p:nvSpPr>
          <p:spPr>
            <a:xfrm>
              <a:off x="386801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53"/>
            <p:cNvSpPr/>
            <p:nvPr/>
          </p:nvSpPr>
          <p:spPr>
            <a:xfrm>
              <a:off x="386801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3"/>
            <p:cNvSpPr/>
            <p:nvPr/>
          </p:nvSpPr>
          <p:spPr>
            <a:xfrm>
              <a:off x="39226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53"/>
            <p:cNvSpPr/>
            <p:nvPr/>
          </p:nvSpPr>
          <p:spPr>
            <a:xfrm>
              <a:off x="39226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53"/>
            <p:cNvSpPr/>
            <p:nvPr/>
          </p:nvSpPr>
          <p:spPr>
            <a:xfrm>
              <a:off x="392268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3"/>
            <p:cNvSpPr/>
            <p:nvPr/>
          </p:nvSpPr>
          <p:spPr>
            <a:xfrm>
              <a:off x="392268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53"/>
            <p:cNvSpPr/>
            <p:nvPr/>
          </p:nvSpPr>
          <p:spPr>
            <a:xfrm>
              <a:off x="392259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3"/>
            <p:cNvSpPr/>
            <p:nvPr/>
          </p:nvSpPr>
          <p:spPr>
            <a:xfrm>
              <a:off x="3868015" y="3309849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3"/>
            <p:cNvSpPr/>
            <p:nvPr/>
          </p:nvSpPr>
          <p:spPr>
            <a:xfrm>
              <a:off x="3868015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3"/>
            <p:cNvSpPr/>
            <p:nvPr/>
          </p:nvSpPr>
          <p:spPr>
            <a:xfrm>
              <a:off x="3868015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53"/>
            <p:cNvSpPr/>
            <p:nvPr/>
          </p:nvSpPr>
          <p:spPr>
            <a:xfrm>
              <a:off x="3868015" y="3473865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53"/>
            <p:cNvSpPr/>
            <p:nvPr/>
          </p:nvSpPr>
          <p:spPr>
            <a:xfrm>
              <a:off x="3868015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3"/>
            <p:cNvSpPr/>
            <p:nvPr/>
          </p:nvSpPr>
          <p:spPr>
            <a:xfrm>
              <a:off x="3868015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3"/>
            <p:cNvSpPr/>
            <p:nvPr/>
          </p:nvSpPr>
          <p:spPr>
            <a:xfrm>
              <a:off x="381333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53"/>
            <p:cNvSpPr/>
            <p:nvPr/>
          </p:nvSpPr>
          <p:spPr>
            <a:xfrm>
              <a:off x="381333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53"/>
            <p:cNvSpPr/>
            <p:nvPr/>
          </p:nvSpPr>
          <p:spPr>
            <a:xfrm>
              <a:off x="375864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3"/>
            <p:cNvSpPr/>
            <p:nvPr/>
          </p:nvSpPr>
          <p:spPr>
            <a:xfrm>
              <a:off x="3758647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53"/>
            <p:cNvSpPr/>
            <p:nvPr/>
          </p:nvSpPr>
          <p:spPr>
            <a:xfrm>
              <a:off x="3758647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3"/>
            <p:cNvSpPr/>
            <p:nvPr/>
          </p:nvSpPr>
          <p:spPr>
            <a:xfrm>
              <a:off x="375864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3"/>
            <p:cNvSpPr/>
            <p:nvPr/>
          </p:nvSpPr>
          <p:spPr>
            <a:xfrm>
              <a:off x="370412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53"/>
            <p:cNvSpPr/>
            <p:nvPr/>
          </p:nvSpPr>
          <p:spPr>
            <a:xfrm>
              <a:off x="34307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53"/>
            <p:cNvSpPr/>
            <p:nvPr/>
          </p:nvSpPr>
          <p:spPr>
            <a:xfrm>
              <a:off x="34307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3"/>
            <p:cNvSpPr/>
            <p:nvPr/>
          </p:nvSpPr>
          <p:spPr>
            <a:xfrm>
              <a:off x="34307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53"/>
            <p:cNvSpPr/>
            <p:nvPr/>
          </p:nvSpPr>
          <p:spPr>
            <a:xfrm>
              <a:off x="34307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53"/>
            <p:cNvSpPr/>
            <p:nvPr/>
          </p:nvSpPr>
          <p:spPr>
            <a:xfrm>
              <a:off x="34307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53"/>
            <p:cNvSpPr/>
            <p:nvPr/>
          </p:nvSpPr>
          <p:spPr>
            <a:xfrm>
              <a:off x="34307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53"/>
            <p:cNvSpPr/>
            <p:nvPr/>
          </p:nvSpPr>
          <p:spPr>
            <a:xfrm>
              <a:off x="3430742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53"/>
            <p:cNvSpPr/>
            <p:nvPr/>
          </p:nvSpPr>
          <p:spPr>
            <a:xfrm>
              <a:off x="3212186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53"/>
            <p:cNvSpPr/>
            <p:nvPr/>
          </p:nvSpPr>
          <p:spPr>
            <a:xfrm>
              <a:off x="3212186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3"/>
            <p:cNvSpPr/>
            <p:nvPr/>
          </p:nvSpPr>
          <p:spPr>
            <a:xfrm>
              <a:off x="3212186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53"/>
            <p:cNvSpPr/>
            <p:nvPr/>
          </p:nvSpPr>
          <p:spPr>
            <a:xfrm>
              <a:off x="326687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3"/>
            <p:cNvSpPr/>
            <p:nvPr/>
          </p:nvSpPr>
          <p:spPr>
            <a:xfrm>
              <a:off x="326687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53"/>
            <p:cNvSpPr/>
            <p:nvPr/>
          </p:nvSpPr>
          <p:spPr>
            <a:xfrm>
              <a:off x="326687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3"/>
            <p:cNvSpPr/>
            <p:nvPr/>
          </p:nvSpPr>
          <p:spPr>
            <a:xfrm>
              <a:off x="326687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53"/>
            <p:cNvSpPr/>
            <p:nvPr/>
          </p:nvSpPr>
          <p:spPr>
            <a:xfrm>
              <a:off x="326687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53"/>
            <p:cNvSpPr/>
            <p:nvPr/>
          </p:nvSpPr>
          <p:spPr>
            <a:xfrm>
              <a:off x="332139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3"/>
            <p:cNvSpPr/>
            <p:nvPr/>
          </p:nvSpPr>
          <p:spPr>
            <a:xfrm>
              <a:off x="332139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3"/>
            <p:cNvSpPr/>
            <p:nvPr/>
          </p:nvSpPr>
          <p:spPr>
            <a:xfrm>
              <a:off x="332139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3"/>
            <p:cNvSpPr/>
            <p:nvPr/>
          </p:nvSpPr>
          <p:spPr>
            <a:xfrm>
              <a:off x="332139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3"/>
            <p:cNvSpPr/>
            <p:nvPr/>
          </p:nvSpPr>
          <p:spPr>
            <a:xfrm>
              <a:off x="3321392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53"/>
            <p:cNvSpPr/>
            <p:nvPr/>
          </p:nvSpPr>
          <p:spPr>
            <a:xfrm>
              <a:off x="3321392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53"/>
            <p:cNvSpPr/>
            <p:nvPr/>
          </p:nvSpPr>
          <p:spPr>
            <a:xfrm>
              <a:off x="3321392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3"/>
            <p:cNvSpPr/>
            <p:nvPr/>
          </p:nvSpPr>
          <p:spPr>
            <a:xfrm>
              <a:off x="3376076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3"/>
            <p:cNvSpPr/>
            <p:nvPr/>
          </p:nvSpPr>
          <p:spPr>
            <a:xfrm>
              <a:off x="3376076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53"/>
            <p:cNvSpPr/>
            <p:nvPr/>
          </p:nvSpPr>
          <p:spPr>
            <a:xfrm>
              <a:off x="3376076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3"/>
            <p:cNvSpPr/>
            <p:nvPr/>
          </p:nvSpPr>
          <p:spPr>
            <a:xfrm>
              <a:off x="3376076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3"/>
            <p:cNvSpPr/>
            <p:nvPr/>
          </p:nvSpPr>
          <p:spPr>
            <a:xfrm>
              <a:off x="3376076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3"/>
            <p:cNvSpPr/>
            <p:nvPr/>
          </p:nvSpPr>
          <p:spPr>
            <a:xfrm>
              <a:off x="3376076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3"/>
            <p:cNvSpPr/>
            <p:nvPr/>
          </p:nvSpPr>
          <p:spPr>
            <a:xfrm>
              <a:off x="3376076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3"/>
            <p:cNvSpPr/>
            <p:nvPr/>
          </p:nvSpPr>
          <p:spPr>
            <a:xfrm>
              <a:off x="3376076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3"/>
            <p:cNvSpPr/>
            <p:nvPr/>
          </p:nvSpPr>
          <p:spPr>
            <a:xfrm>
              <a:off x="3430742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3"/>
            <p:cNvSpPr/>
            <p:nvPr/>
          </p:nvSpPr>
          <p:spPr>
            <a:xfrm>
              <a:off x="3485425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3"/>
            <p:cNvSpPr/>
            <p:nvPr/>
          </p:nvSpPr>
          <p:spPr>
            <a:xfrm>
              <a:off x="348542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3"/>
            <p:cNvSpPr/>
            <p:nvPr/>
          </p:nvSpPr>
          <p:spPr>
            <a:xfrm>
              <a:off x="348542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3"/>
            <p:cNvSpPr/>
            <p:nvPr/>
          </p:nvSpPr>
          <p:spPr>
            <a:xfrm>
              <a:off x="348542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3"/>
            <p:cNvSpPr/>
            <p:nvPr/>
          </p:nvSpPr>
          <p:spPr>
            <a:xfrm>
              <a:off x="348542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3"/>
            <p:cNvSpPr/>
            <p:nvPr/>
          </p:nvSpPr>
          <p:spPr>
            <a:xfrm>
              <a:off x="348542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3"/>
            <p:cNvSpPr/>
            <p:nvPr/>
          </p:nvSpPr>
          <p:spPr>
            <a:xfrm>
              <a:off x="348542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3"/>
            <p:cNvSpPr/>
            <p:nvPr/>
          </p:nvSpPr>
          <p:spPr>
            <a:xfrm>
              <a:off x="354009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3"/>
            <p:cNvSpPr/>
            <p:nvPr/>
          </p:nvSpPr>
          <p:spPr>
            <a:xfrm>
              <a:off x="354009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3"/>
            <p:cNvSpPr/>
            <p:nvPr/>
          </p:nvSpPr>
          <p:spPr>
            <a:xfrm>
              <a:off x="354009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3"/>
            <p:cNvSpPr/>
            <p:nvPr/>
          </p:nvSpPr>
          <p:spPr>
            <a:xfrm>
              <a:off x="354009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3"/>
            <p:cNvSpPr/>
            <p:nvPr/>
          </p:nvSpPr>
          <p:spPr>
            <a:xfrm>
              <a:off x="3540091" y="309129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3"/>
            <p:cNvSpPr/>
            <p:nvPr/>
          </p:nvSpPr>
          <p:spPr>
            <a:xfrm>
              <a:off x="354009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3"/>
            <p:cNvSpPr/>
            <p:nvPr/>
          </p:nvSpPr>
          <p:spPr>
            <a:xfrm>
              <a:off x="3540091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3"/>
            <p:cNvSpPr/>
            <p:nvPr/>
          </p:nvSpPr>
          <p:spPr>
            <a:xfrm>
              <a:off x="354009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3"/>
            <p:cNvSpPr/>
            <p:nvPr/>
          </p:nvSpPr>
          <p:spPr>
            <a:xfrm>
              <a:off x="359477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3"/>
            <p:cNvSpPr/>
            <p:nvPr/>
          </p:nvSpPr>
          <p:spPr>
            <a:xfrm>
              <a:off x="359477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3"/>
            <p:cNvSpPr/>
            <p:nvPr/>
          </p:nvSpPr>
          <p:spPr>
            <a:xfrm>
              <a:off x="359477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3"/>
            <p:cNvSpPr/>
            <p:nvPr/>
          </p:nvSpPr>
          <p:spPr>
            <a:xfrm>
              <a:off x="359477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3"/>
            <p:cNvSpPr/>
            <p:nvPr/>
          </p:nvSpPr>
          <p:spPr>
            <a:xfrm>
              <a:off x="359477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3"/>
            <p:cNvSpPr/>
            <p:nvPr/>
          </p:nvSpPr>
          <p:spPr>
            <a:xfrm>
              <a:off x="359477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3"/>
            <p:cNvSpPr/>
            <p:nvPr/>
          </p:nvSpPr>
          <p:spPr>
            <a:xfrm>
              <a:off x="359477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3"/>
            <p:cNvSpPr/>
            <p:nvPr/>
          </p:nvSpPr>
          <p:spPr>
            <a:xfrm>
              <a:off x="359477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3"/>
            <p:cNvSpPr/>
            <p:nvPr/>
          </p:nvSpPr>
          <p:spPr>
            <a:xfrm>
              <a:off x="359477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3"/>
            <p:cNvSpPr/>
            <p:nvPr/>
          </p:nvSpPr>
          <p:spPr>
            <a:xfrm>
              <a:off x="359477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3"/>
            <p:cNvSpPr/>
            <p:nvPr/>
          </p:nvSpPr>
          <p:spPr>
            <a:xfrm>
              <a:off x="364944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3"/>
            <p:cNvSpPr/>
            <p:nvPr/>
          </p:nvSpPr>
          <p:spPr>
            <a:xfrm>
              <a:off x="3649441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3"/>
            <p:cNvSpPr/>
            <p:nvPr/>
          </p:nvSpPr>
          <p:spPr>
            <a:xfrm>
              <a:off x="3649441" y="3692564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3"/>
            <p:cNvSpPr/>
            <p:nvPr/>
          </p:nvSpPr>
          <p:spPr>
            <a:xfrm>
              <a:off x="364944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3"/>
            <p:cNvSpPr/>
            <p:nvPr/>
          </p:nvSpPr>
          <p:spPr>
            <a:xfrm>
              <a:off x="364944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3"/>
            <p:cNvSpPr/>
            <p:nvPr/>
          </p:nvSpPr>
          <p:spPr>
            <a:xfrm>
              <a:off x="364944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3"/>
            <p:cNvSpPr/>
            <p:nvPr/>
          </p:nvSpPr>
          <p:spPr>
            <a:xfrm>
              <a:off x="3649441" y="3473865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3"/>
            <p:cNvSpPr/>
            <p:nvPr/>
          </p:nvSpPr>
          <p:spPr>
            <a:xfrm>
              <a:off x="364944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3"/>
            <p:cNvSpPr/>
            <p:nvPr/>
          </p:nvSpPr>
          <p:spPr>
            <a:xfrm>
              <a:off x="364944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3"/>
            <p:cNvSpPr/>
            <p:nvPr/>
          </p:nvSpPr>
          <p:spPr>
            <a:xfrm>
              <a:off x="364935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3"/>
            <p:cNvSpPr/>
            <p:nvPr/>
          </p:nvSpPr>
          <p:spPr>
            <a:xfrm>
              <a:off x="364944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3"/>
            <p:cNvSpPr/>
            <p:nvPr/>
          </p:nvSpPr>
          <p:spPr>
            <a:xfrm>
              <a:off x="364944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3"/>
            <p:cNvSpPr/>
            <p:nvPr/>
          </p:nvSpPr>
          <p:spPr>
            <a:xfrm>
              <a:off x="364944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3"/>
            <p:cNvSpPr/>
            <p:nvPr/>
          </p:nvSpPr>
          <p:spPr>
            <a:xfrm>
              <a:off x="364944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3"/>
            <p:cNvSpPr/>
            <p:nvPr/>
          </p:nvSpPr>
          <p:spPr>
            <a:xfrm>
              <a:off x="364944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3"/>
            <p:cNvSpPr/>
            <p:nvPr/>
          </p:nvSpPr>
          <p:spPr>
            <a:xfrm>
              <a:off x="364944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359477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3"/>
            <p:cNvSpPr/>
            <p:nvPr/>
          </p:nvSpPr>
          <p:spPr>
            <a:xfrm>
              <a:off x="3540091" y="2982087"/>
              <a:ext cx="44640" cy="38184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3"/>
            <p:cNvSpPr/>
            <p:nvPr/>
          </p:nvSpPr>
          <p:spPr>
            <a:xfrm>
              <a:off x="348542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3"/>
            <p:cNvSpPr/>
            <p:nvPr/>
          </p:nvSpPr>
          <p:spPr>
            <a:xfrm>
              <a:off x="4086571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3"/>
            <p:cNvSpPr/>
            <p:nvPr/>
          </p:nvSpPr>
          <p:spPr>
            <a:xfrm>
              <a:off x="4086571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3"/>
            <p:cNvSpPr/>
            <p:nvPr/>
          </p:nvSpPr>
          <p:spPr>
            <a:xfrm>
              <a:off x="4086571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3"/>
            <p:cNvSpPr/>
            <p:nvPr/>
          </p:nvSpPr>
          <p:spPr>
            <a:xfrm>
              <a:off x="403188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3"/>
            <p:cNvSpPr/>
            <p:nvPr/>
          </p:nvSpPr>
          <p:spPr>
            <a:xfrm>
              <a:off x="403188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3"/>
            <p:cNvSpPr/>
            <p:nvPr/>
          </p:nvSpPr>
          <p:spPr>
            <a:xfrm>
              <a:off x="403188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3"/>
            <p:cNvSpPr/>
            <p:nvPr/>
          </p:nvSpPr>
          <p:spPr>
            <a:xfrm>
              <a:off x="403188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3"/>
            <p:cNvSpPr/>
            <p:nvPr/>
          </p:nvSpPr>
          <p:spPr>
            <a:xfrm>
              <a:off x="403188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3"/>
            <p:cNvSpPr/>
            <p:nvPr/>
          </p:nvSpPr>
          <p:spPr>
            <a:xfrm>
              <a:off x="3977203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3"/>
            <p:cNvSpPr/>
            <p:nvPr/>
          </p:nvSpPr>
          <p:spPr>
            <a:xfrm>
              <a:off x="3977203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3"/>
            <p:cNvSpPr/>
            <p:nvPr/>
          </p:nvSpPr>
          <p:spPr>
            <a:xfrm>
              <a:off x="3977203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3"/>
            <p:cNvSpPr/>
            <p:nvPr/>
          </p:nvSpPr>
          <p:spPr>
            <a:xfrm>
              <a:off x="3977203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3"/>
            <p:cNvSpPr/>
            <p:nvPr/>
          </p:nvSpPr>
          <p:spPr>
            <a:xfrm>
              <a:off x="3977203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3"/>
            <p:cNvSpPr/>
            <p:nvPr/>
          </p:nvSpPr>
          <p:spPr>
            <a:xfrm>
              <a:off x="392268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3"/>
            <p:cNvSpPr/>
            <p:nvPr/>
          </p:nvSpPr>
          <p:spPr>
            <a:xfrm>
              <a:off x="392268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3"/>
            <p:cNvSpPr/>
            <p:nvPr/>
          </p:nvSpPr>
          <p:spPr>
            <a:xfrm>
              <a:off x="392268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3"/>
            <p:cNvSpPr/>
            <p:nvPr/>
          </p:nvSpPr>
          <p:spPr>
            <a:xfrm>
              <a:off x="3922681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3"/>
            <p:cNvSpPr/>
            <p:nvPr/>
          </p:nvSpPr>
          <p:spPr>
            <a:xfrm>
              <a:off x="39226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3"/>
            <p:cNvSpPr/>
            <p:nvPr/>
          </p:nvSpPr>
          <p:spPr>
            <a:xfrm>
              <a:off x="392268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3"/>
            <p:cNvSpPr/>
            <p:nvPr/>
          </p:nvSpPr>
          <p:spPr>
            <a:xfrm>
              <a:off x="39226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3"/>
            <p:cNvSpPr/>
            <p:nvPr/>
          </p:nvSpPr>
          <p:spPr>
            <a:xfrm>
              <a:off x="392268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3"/>
            <p:cNvSpPr/>
            <p:nvPr/>
          </p:nvSpPr>
          <p:spPr>
            <a:xfrm>
              <a:off x="3868015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3"/>
            <p:cNvSpPr/>
            <p:nvPr/>
          </p:nvSpPr>
          <p:spPr>
            <a:xfrm>
              <a:off x="3868015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3"/>
            <p:cNvSpPr/>
            <p:nvPr/>
          </p:nvSpPr>
          <p:spPr>
            <a:xfrm>
              <a:off x="386801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3"/>
            <p:cNvSpPr/>
            <p:nvPr/>
          </p:nvSpPr>
          <p:spPr>
            <a:xfrm>
              <a:off x="386801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3"/>
            <p:cNvSpPr/>
            <p:nvPr/>
          </p:nvSpPr>
          <p:spPr>
            <a:xfrm>
              <a:off x="381333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3"/>
            <p:cNvSpPr/>
            <p:nvPr/>
          </p:nvSpPr>
          <p:spPr>
            <a:xfrm>
              <a:off x="381333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3"/>
            <p:cNvSpPr/>
            <p:nvPr/>
          </p:nvSpPr>
          <p:spPr>
            <a:xfrm>
              <a:off x="381333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3"/>
            <p:cNvSpPr/>
            <p:nvPr/>
          </p:nvSpPr>
          <p:spPr>
            <a:xfrm>
              <a:off x="381333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3"/>
            <p:cNvSpPr/>
            <p:nvPr/>
          </p:nvSpPr>
          <p:spPr>
            <a:xfrm>
              <a:off x="3813331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3"/>
            <p:cNvSpPr/>
            <p:nvPr/>
          </p:nvSpPr>
          <p:spPr>
            <a:xfrm>
              <a:off x="3758647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3"/>
            <p:cNvSpPr/>
            <p:nvPr/>
          </p:nvSpPr>
          <p:spPr>
            <a:xfrm>
              <a:off x="375864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3"/>
            <p:cNvSpPr/>
            <p:nvPr/>
          </p:nvSpPr>
          <p:spPr>
            <a:xfrm>
              <a:off x="375864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3"/>
            <p:cNvSpPr/>
            <p:nvPr/>
          </p:nvSpPr>
          <p:spPr>
            <a:xfrm>
              <a:off x="37041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3"/>
            <p:cNvSpPr/>
            <p:nvPr/>
          </p:nvSpPr>
          <p:spPr>
            <a:xfrm>
              <a:off x="370412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3"/>
            <p:cNvSpPr/>
            <p:nvPr/>
          </p:nvSpPr>
          <p:spPr>
            <a:xfrm>
              <a:off x="370412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3"/>
            <p:cNvSpPr/>
            <p:nvPr/>
          </p:nvSpPr>
          <p:spPr>
            <a:xfrm>
              <a:off x="3649441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3"/>
            <p:cNvSpPr/>
            <p:nvPr/>
          </p:nvSpPr>
          <p:spPr>
            <a:xfrm>
              <a:off x="3649441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3"/>
            <p:cNvSpPr/>
            <p:nvPr/>
          </p:nvSpPr>
          <p:spPr>
            <a:xfrm>
              <a:off x="364944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3"/>
            <p:cNvSpPr/>
            <p:nvPr/>
          </p:nvSpPr>
          <p:spPr>
            <a:xfrm>
              <a:off x="364944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3"/>
            <p:cNvSpPr/>
            <p:nvPr/>
          </p:nvSpPr>
          <p:spPr>
            <a:xfrm>
              <a:off x="359477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3"/>
            <p:cNvSpPr/>
            <p:nvPr/>
          </p:nvSpPr>
          <p:spPr>
            <a:xfrm>
              <a:off x="359477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3"/>
            <p:cNvSpPr/>
            <p:nvPr/>
          </p:nvSpPr>
          <p:spPr>
            <a:xfrm>
              <a:off x="359477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3"/>
            <p:cNvSpPr/>
            <p:nvPr/>
          </p:nvSpPr>
          <p:spPr>
            <a:xfrm>
              <a:off x="359477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3"/>
            <p:cNvSpPr/>
            <p:nvPr/>
          </p:nvSpPr>
          <p:spPr>
            <a:xfrm>
              <a:off x="359477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3"/>
            <p:cNvSpPr/>
            <p:nvPr/>
          </p:nvSpPr>
          <p:spPr>
            <a:xfrm>
              <a:off x="359477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3"/>
            <p:cNvSpPr/>
            <p:nvPr/>
          </p:nvSpPr>
          <p:spPr>
            <a:xfrm>
              <a:off x="359477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3"/>
            <p:cNvSpPr/>
            <p:nvPr/>
          </p:nvSpPr>
          <p:spPr>
            <a:xfrm>
              <a:off x="359477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3"/>
            <p:cNvSpPr/>
            <p:nvPr/>
          </p:nvSpPr>
          <p:spPr>
            <a:xfrm>
              <a:off x="3540091" y="363775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3"/>
            <p:cNvSpPr/>
            <p:nvPr/>
          </p:nvSpPr>
          <p:spPr>
            <a:xfrm>
              <a:off x="354009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3"/>
            <p:cNvSpPr/>
            <p:nvPr/>
          </p:nvSpPr>
          <p:spPr>
            <a:xfrm>
              <a:off x="354009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3"/>
            <p:cNvSpPr/>
            <p:nvPr/>
          </p:nvSpPr>
          <p:spPr>
            <a:xfrm>
              <a:off x="354009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3"/>
            <p:cNvSpPr/>
            <p:nvPr/>
          </p:nvSpPr>
          <p:spPr>
            <a:xfrm>
              <a:off x="3540002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3"/>
            <p:cNvSpPr/>
            <p:nvPr/>
          </p:nvSpPr>
          <p:spPr>
            <a:xfrm>
              <a:off x="354009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3"/>
            <p:cNvSpPr/>
            <p:nvPr/>
          </p:nvSpPr>
          <p:spPr>
            <a:xfrm>
              <a:off x="348531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3"/>
            <p:cNvSpPr/>
            <p:nvPr/>
          </p:nvSpPr>
          <p:spPr>
            <a:xfrm>
              <a:off x="348542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3"/>
            <p:cNvSpPr/>
            <p:nvPr/>
          </p:nvSpPr>
          <p:spPr>
            <a:xfrm>
              <a:off x="348542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3"/>
            <p:cNvSpPr/>
            <p:nvPr/>
          </p:nvSpPr>
          <p:spPr>
            <a:xfrm>
              <a:off x="3430742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3"/>
            <p:cNvSpPr/>
            <p:nvPr/>
          </p:nvSpPr>
          <p:spPr>
            <a:xfrm>
              <a:off x="34307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3"/>
            <p:cNvSpPr/>
            <p:nvPr/>
          </p:nvSpPr>
          <p:spPr>
            <a:xfrm>
              <a:off x="34307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3"/>
            <p:cNvSpPr/>
            <p:nvPr/>
          </p:nvSpPr>
          <p:spPr>
            <a:xfrm>
              <a:off x="3376076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3"/>
            <p:cNvSpPr/>
            <p:nvPr/>
          </p:nvSpPr>
          <p:spPr>
            <a:xfrm>
              <a:off x="3376076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3"/>
            <p:cNvSpPr/>
            <p:nvPr/>
          </p:nvSpPr>
          <p:spPr>
            <a:xfrm>
              <a:off x="3376076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3"/>
            <p:cNvSpPr/>
            <p:nvPr/>
          </p:nvSpPr>
          <p:spPr>
            <a:xfrm>
              <a:off x="3321392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3"/>
            <p:cNvSpPr/>
            <p:nvPr/>
          </p:nvSpPr>
          <p:spPr>
            <a:xfrm>
              <a:off x="3321392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3"/>
            <p:cNvSpPr/>
            <p:nvPr/>
          </p:nvSpPr>
          <p:spPr>
            <a:xfrm>
              <a:off x="332139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3"/>
            <p:cNvSpPr/>
            <p:nvPr/>
          </p:nvSpPr>
          <p:spPr>
            <a:xfrm>
              <a:off x="332139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3"/>
            <p:cNvSpPr/>
            <p:nvPr/>
          </p:nvSpPr>
          <p:spPr>
            <a:xfrm>
              <a:off x="3266870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3"/>
            <p:cNvSpPr/>
            <p:nvPr/>
          </p:nvSpPr>
          <p:spPr>
            <a:xfrm>
              <a:off x="3266870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3"/>
            <p:cNvSpPr/>
            <p:nvPr/>
          </p:nvSpPr>
          <p:spPr>
            <a:xfrm>
              <a:off x="3266870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3"/>
            <p:cNvSpPr/>
            <p:nvPr/>
          </p:nvSpPr>
          <p:spPr>
            <a:xfrm>
              <a:off x="3266870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3"/>
            <p:cNvSpPr/>
            <p:nvPr/>
          </p:nvSpPr>
          <p:spPr>
            <a:xfrm>
              <a:off x="3212186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3"/>
            <p:cNvSpPr/>
            <p:nvPr/>
          </p:nvSpPr>
          <p:spPr>
            <a:xfrm>
              <a:off x="3212186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3"/>
            <p:cNvSpPr/>
            <p:nvPr/>
          </p:nvSpPr>
          <p:spPr>
            <a:xfrm>
              <a:off x="3212186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3"/>
            <p:cNvSpPr/>
            <p:nvPr/>
          </p:nvSpPr>
          <p:spPr>
            <a:xfrm>
              <a:off x="3212186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3"/>
            <p:cNvSpPr/>
            <p:nvPr/>
          </p:nvSpPr>
          <p:spPr>
            <a:xfrm>
              <a:off x="315752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3"/>
            <p:cNvSpPr/>
            <p:nvPr/>
          </p:nvSpPr>
          <p:spPr>
            <a:xfrm>
              <a:off x="315752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3"/>
            <p:cNvSpPr/>
            <p:nvPr/>
          </p:nvSpPr>
          <p:spPr>
            <a:xfrm>
              <a:off x="315752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3"/>
            <p:cNvSpPr/>
            <p:nvPr/>
          </p:nvSpPr>
          <p:spPr>
            <a:xfrm>
              <a:off x="315752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3"/>
            <p:cNvSpPr/>
            <p:nvPr/>
          </p:nvSpPr>
          <p:spPr>
            <a:xfrm>
              <a:off x="315752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3"/>
            <p:cNvSpPr/>
            <p:nvPr/>
          </p:nvSpPr>
          <p:spPr>
            <a:xfrm>
              <a:off x="386801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3"/>
            <p:cNvSpPr/>
            <p:nvPr/>
          </p:nvSpPr>
          <p:spPr>
            <a:xfrm>
              <a:off x="3102836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3"/>
            <p:cNvSpPr/>
            <p:nvPr/>
          </p:nvSpPr>
          <p:spPr>
            <a:xfrm>
              <a:off x="30483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3"/>
            <p:cNvSpPr/>
            <p:nvPr/>
          </p:nvSpPr>
          <p:spPr>
            <a:xfrm>
              <a:off x="397720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3"/>
            <p:cNvSpPr/>
            <p:nvPr/>
          </p:nvSpPr>
          <p:spPr>
            <a:xfrm>
              <a:off x="397720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3"/>
            <p:cNvSpPr/>
            <p:nvPr/>
          </p:nvSpPr>
          <p:spPr>
            <a:xfrm>
              <a:off x="397720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3"/>
            <p:cNvSpPr/>
            <p:nvPr/>
          </p:nvSpPr>
          <p:spPr>
            <a:xfrm>
              <a:off x="397720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3"/>
            <p:cNvSpPr/>
            <p:nvPr/>
          </p:nvSpPr>
          <p:spPr>
            <a:xfrm>
              <a:off x="397720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3"/>
            <p:cNvSpPr/>
            <p:nvPr/>
          </p:nvSpPr>
          <p:spPr>
            <a:xfrm>
              <a:off x="397720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3"/>
            <p:cNvSpPr/>
            <p:nvPr/>
          </p:nvSpPr>
          <p:spPr>
            <a:xfrm>
              <a:off x="397720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3"/>
            <p:cNvSpPr/>
            <p:nvPr/>
          </p:nvSpPr>
          <p:spPr>
            <a:xfrm>
              <a:off x="3704125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3"/>
            <p:cNvSpPr/>
            <p:nvPr/>
          </p:nvSpPr>
          <p:spPr>
            <a:xfrm>
              <a:off x="37041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3"/>
            <p:cNvSpPr/>
            <p:nvPr/>
          </p:nvSpPr>
          <p:spPr>
            <a:xfrm>
              <a:off x="348542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3"/>
            <p:cNvSpPr/>
            <p:nvPr/>
          </p:nvSpPr>
          <p:spPr>
            <a:xfrm>
              <a:off x="354009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3"/>
            <p:cNvSpPr/>
            <p:nvPr/>
          </p:nvSpPr>
          <p:spPr>
            <a:xfrm>
              <a:off x="354009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3"/>
            <p:cNvSpPr/>
            <p:nvPr/>
          </p:nvSpPr>
          <p:spPr>
            <a:xfrm>
              <a:off x="359477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3"/>
            <p:cNvSpPr/>
            <p:nvPr/>
          </p:nvSpPr>
          <p:spPr>
            <a:xfrm>
              <a:off x="364944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3"/>
            <p:cNvSpPr/>
            <p:nvPr/>
          </p:nvSpPr>
          <p:spPr>
            <a:xfrm>
              <a:off x="364944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3"/>
            <p:cNvSpPr/>
            <p:nvPr/>
          </p:nvSpPr>
          <p:spPr>
            <a:xfrm>
              <a:off x="37041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3"/>
            <p:cNvSpPr/>
            <p:nvPr/>
          </p:nvSpPr>
          <p:spPr>
            <a:xfrm>
              <a:off x="370412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3"/>
            <p:cNvSpPr/>
            <p:nvPr/>
          </p:nvSpPr>
          <p:spPr>
            <a:xfrm>
              <a:off x="375864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3"/>
            <p:cNvSpPr/>
            <p:nvPr/>
          </p:nvSpPr>
          <p:spPr>
            <a:xfrm>
              <a:off x="375864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3"/>
            <p:cNvSpPr/>
            <p:nvPr/>
          </p:nvSpPr>
          <p:spPr>
            <a:xfrm>
              <a:off x="375864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3"/>
            <p:cNvSpPr/>
            <p:nvPr/>
          </p:nvSpPr>
          <p:spPr>
            <a:xfrm>
              <a:off x="375864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3"/>
            <p:cNvSpPr/>
            <p:nvPr/>
          </p:nvSpPr>
          <p:spPr>
            <a:xfrm>
              <a:off x="3813331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3"/>
            <p:cNvSpPr/>
            <p:nvPr/>
          </p:nvSpPr>
          <p:spPr>
            <a:xfrm>
              <a:off x="381333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3"/>
            <p:cNvSpPr/>
            <p:nvPr/>
          </p:nvSpPr>
          <p:spPr>
            <a:xfrm>
              <a:off x="3813331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3"/>
            <p:cNvSpPr/>
            <p:nvPr/>
          </p:nvSpPr>
          <p:spPr>
            <a:xfrm>
              <a:off x="381333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3"/>
            <p:cNvSpPr/>
            <p:nvPr/>
          </p:nvSpPr>
          <p:spPr>
            <a:xfrm>
              <a:off x="381333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3"/>
            <p:cNvSpPr/>
            <p:nvPr/>
          </p:nvSpPr>
          <p:spPr>
            <a:xfrm>
              <a:off x="3813331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3"/>
            <p:cNvSpPr/>
            <p:nvPr/>
          </p:nvSpPr>
          <p:spPr>
            <a:xfrm>
              <a:off x="386801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3"/>
            <p:cNvSpPr/>
            <p:nvPr/>
          </p:nvSpPr>
          <p:spPr>
            <a:xfrm>
              <a:off x="3868015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3"/>
            <p:cNvSpPr/>
            <p:nvPr/>
          </p:nvSpPr>
          <p:spPr>
            <a:xfrm>
              <a:off x="386801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3"/>
            <p:cNvSpPr/>
            <p:nvPr/>
          </p:nvSpPr>
          <p:spPr>
            <a:xfrm>
              <a:off x="386801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3"/>
            <p:cNvSpPr/>
            <p:nvPr/>
          </p:nvSpPr>
          <p:spPr>
            <a:xfrm>
              <a:off x="386801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3"/>
            <p:cNvSpPr/>
            <p:nvPr/>
          </p:nvSpPr>
          <p:spPr>
            <a:xfrm>
              <a:off x="386801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3"/>
            <p:cNvSpPr/>
            <p:nvPr/>
          </p:nvSpPr>
          <p:spPr>
            <a:xfrm>
              <a:off x="3868015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3"/>
            <p:cNvSpPr/>
            <p:nvPr/>
          </p:nvSpPr>
          <p:spPr>
            <a:xfrm>
              <a:off x="39226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3"/>
            <p:cNvSpPr/>
            <p:nvPr/>
          </p:nvSpPr>
          <p:spPr>
            <a:xfrm>
              <a:off x="39226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3"/>
            <p:cNvSpPr/>
            <p:nvPr/>
          </p:nvSpPr>
          <p:spPr>
            <a:xfrm>
              <a:off x="39226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3"/>
            <p:cNvSpPr/>
            <p:nvPr/>
          </p:nvSpPr>
          <p:spPr>
            <a:xfrm>
              <a:off x="39226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3"/>
            <p:cNvSpPr/>
            <p:nvPr/>
          </p:nvSpPr>
          <p:spPr>
            <a:xfrm>
              <a:off x="39226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3"/>
            <p:cNvSpPr/>
            <p:nvPr/>
          </p:nvSpPr>
          <p:spPr>
            <a:xfrm>
              <a:off x="39226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3"/>
            <p:cNvSpPr/>
            <p:nvPr/>
          </p:nvSpPr>
          <p:spPr>
            <a:xfrm>
              <a:off x="39226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3"/>
            <p:cNvSpPr/>
            <p:nvPr/>
          </p:nvSpPr>
          <p:spPr>
            <a:xfrm>
              <a:off x="39226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3"/>
            <p:cNvSpPr/>
            <p:nvPr/>
          </p:nvSpPr>
          <p:spPr>
            <a:xfrm>
              <a:off x="397720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3"/>
            <p:cNvSpPr/>
            <p:nvPr/>
          </p:nvSpPr>
          <p:spPr>
            <a:xfrm>
              <a:off x="403188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3"/>
            <p:cNvSpPr/>
            <p:nvPr/>
          </p:nvSpPr>
          <p:spPr>
            <a:xfrm>
              <a:off x="403188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3"/>
            <p:cNvSpPr/>
            <p:nvPr/>
          </p:nvSpPr>
          <p:spPr>
            <a:xfrm>
              <a:off x="403188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3"/>
            <p:cNvSpPr/>
            <p:nvPr/>
          </p:nvSpPr>
          <p:spPr>
            <a:xfrm>
              <a:off x="403188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3"/>
            <p:cNvSpPr/>
            <p:nvPr/>
          </p:nvSpPr>
          <p:spPr>
            <a:xfrm>
              <a:off x="403188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3"/>
            <p:cNvSpPr/>
            <p:nvPr/>
          </p:nvSpPr>
          <p:spPr>
            <a:xfrm>
              <a:off x="403188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3"/>
            <p:cNvSpPr/>
            <p:nvPr/>
          </p:nvSpPr>
          <p:spPr>
            <a:xfrm>
              <a:off x="403188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3"/>
            <p:cNvSpPr/>
            <p:nvPr/>
          </p:nvSpPr>
          <p:spPr>
            <a:xfrm>
              <a:off x="403188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3"/>
            <p:cNvSpPr/>
            <p:nvPr/>
          </p:nvSpPr>
          <p:spPr>
            <a:xfrm>
              <a:off x="4031887" y="2053036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3"/>
            <p:cNvSpPr/>
            <p:nvPr/>
          </p:nvSpPr>
          <p:spPr>
            <a:xfrm>
              <a:off x="397720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3"/>
            <p:cNvSpPr/>
            <p:nvPr/>
          </p:nvSpPr>
          <p:spPr>
            <a:xfrm>
              <a:off x="392268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3"/>
            <p:cNvSpPr/>
            <p:nvPr/>
          </p:nvSpPr>
          <p:spPr>
            <a:xfrm>
              <a:off x="39226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3"/>
            <p:cNvSpPr/>
            <p:nvPr/>
          </p:nvSpPr>
          <p:spPr>
            <a:xfrm>
              <a:off x="386801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3"/>
            <p:cNvSpPr/>
            <p:nvPr/>
          </p:nvSpPr>
          <p:spPr>
            <a:xfrm>
              <a:off x="3868015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3"/>
            <p:cNvSpPr/>
            <p:nvPr/>
          </p:nvSpPr>
          <p:spPr>
            <a:xfrm>
              <a:off x="3868015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3"/>
            <p:cNvSpPr/>
            <p:nvPr/>
          </p:nvSpPr>
          <p:spPr>
            <a:xfrm>
              <a:off x="386801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3"/>
            <p:cNvSpPr/>
            <p:nvPr/>
          </p:nvSpPr>
          <p:spPr>
            <a:xfrm>
              <a:off x="381333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3"/>
            <p:cNvSpPr/>
            <p:nvPr/>
          </p:nvSpPr>
          <p:spPr>
            <a:xfrm>
              <a:off x="3813331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3"/>
            <p:cNvSpPr/>
            <p:nvPr/>
          </p:nvSpPr>
          <p:spPr>
            <a:xfrm>
              <a:off x="381333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3"/>
            <p:cNvSpPr/>
            <p:nvPr/>
          </p:nvSpPr>
          <p:spPr>
            <a:xfrm>
              <a:off x="381333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3"/>
            <p:cNvSpPr/>
            <p:nvPr/>
          </p:nvSpPr>
          <p:spPr>
            <a:xfrm>
              <a:off x="3813331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3"/>
            <p:cNvSpPr/>
            <p:nvPr/>
          </p:nvSpPr>
          <p:spPr>
            <a:xfrm>
              <a:off x="3813331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3"/>
            <p:cNvSpPr/>
            <p:nvPr/>
          </p:nvSpPr>
          <p:spPr>
            <a:xfrm>
              <a:off x="375864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3"/>
            <p:cNvSpPr/>
            <p:nvPr/>
          </p:nvSpPr>
          <p:spPr>
            <a:xfrm>
              <a:off x="375864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3"/>
            <p:cNvSpPr/>
            <p:nvPr/>
          </p:nvSpPr>
          <p:spPr>
            <a:xfrm>
              <a:off x="375864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3"/>
            <p:cNvSpPr/>
            <p:nvPr/>
          </p:nvSpPr>
          <p:spPr>
            <a:xfrm>
              <a:off x="375864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3"/>
            <p:cNvSpPr/>
            <p:nvPr/>
          </p:nvSpPr>
          <p:spPr>
            <a:xfrm>
              <a:off x="3758647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3"/>
            <p:cNvSpPr/>
            <p:nvPr/>
          </p:nvSpPr>
          <p:spPr>
            <a:xfrm>
              <a:off x="3758647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3"/>
            <p:cNvSpPr/>
            <p:nvPr/>
          </p:nvSpPr>
          <p:spPr>
            <a:xfrm>
              <a:off x="3758647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3"/>
            <p:cNvSpPr/>
            <p:nvPr/>
          </p:nvSpPr>
          <p:spPr>
            <a:xfrm>
              <a:off x="3758647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3"/>
            <p:cNvSpPr/>
            <p:nvPr/>
          </p:nvSpPr>
          <p:spPr>
            <a:xfrm>
              <a:off x="370412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3"/>
            <p:cNvSpPr/>
            <p:nvPr/>
          </p:nvSpPr>
          <p:spPr>
            <a:xfrm>
              <a:off x="37041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3"/>
            <p:cNvSpPr/>
            <p:nvPr/>
          </p:nvSpPr>
          <p:spPr>
            <a:xfrm>
              <a:off x="370412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3"/>
            <p:cNvSpPr/>
            <p:nvPr/>
          </p:nvSpPr>
          <p:spPr>
            <a:xfrm>
              <a:off x="370412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3"/>
            <p:cNvSpPr/>
            <p:nvPr/>
          </p:nvSpPr>
          <p:spPr>
            <a:xfrm>
              <a:off x="370412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3"/>
            <p:cNvSpPr/>
            <p:nvPr/>
          </p:nvSpPr>
          <p:spPr>
            <a:xfrm>
              <a:off x="370412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3"/>
            <p:cNvSpPr/>
            <p:nvPr/>
          </p:nvSpPr>
          <p:spPr>
            <a:xfrm>
              <a:off x="370412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3"/>
            <p:cNvSpPr/>
            <p:nvPr/>
          </p:nvSpPr>
          <p:spPr>
            <a:xfrm>
              <a:off x="3704125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3"/>
            <p:cNvSpPr/>
            <p:nvPr/>
          </p:nvSpPr>
          <p:spPr>
            <a:xfrm>
              <a:off x="37041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3"/>
            <p:cNvSpPr/>
            <p:nvPr/>
          </p:nvSpPr>
          <p:spPr>
            <a:xfrm>
              <a:off x="364944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3"/>
            <p:cNvSpPr/>
            <p:nvPr/>
          </p:nvSpPr>
          <p:spPr>
            <a:xfrm>
              <a:off x="364944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3"/>
            <p:cNvSpPr/>
            <p:nvPr/>
          </p:nvSpPr>
          <p:spPr>
            <a:xfrm>
              <a:off x="364944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3"/>
            <p:cNvSpPr/>
            <p:nvPr/>
          </p:nvSpPr>
          <p:spPr>
            <a:xfrm>
              <a:off x="364944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3"/>
            <p:cNvSpPr/>
            <p:nvPr/>
          </p:nvSpPr>
          <p:spPr>
            <a:xfrm>
              <a:off x="364944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3"/>
            <p:cNvSpPr/>
            <p:nvPr/>
          </p:nvSpPr>
          <p:spPr>
            <a:xfrm>
              <a:off x="3649441" y="2053036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3"/>
            <p:cNvSpPr/>
            <p:nvPr/>
          </p:nvSpPr>
          <p:spPr>
            <a:xfrm>
              <a:off x="364944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3"/>
            <p:cNvSpPr/>
            <p:nvPr/>
          </p:nvSpPr>
          <p:spPr>
            <a:xfrm>
              <a:off x="364944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3"/>
            <p:cNvSpPr/>
            <p:nvPr/>
          </p:nvSpPr>
          <p:spPr>
            <a:xfrm>
              <a:off x="364944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3"/>
            <p:cNvSpPr/>
            <p:nvPr/>
          </p:nvSpPr>
          <p:spPr>
            <a:xfrm>
              <a:off x="364944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3"/>
            <p:cNvSpPr/>
            <p:nvPr/>
          </p:nvSpPr>
          <p:spPr>
            <a:xfrm>
              <a:off x="359477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3"/>
            <p:cNvSpPr/>
            <p:nvPr/>
          </p:nvSpPr>
          <p:spPr>
            <a:xfrm>
              <a:off x="359477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3"/>
            <p:cNvSpPr/>
            <p:nvPr/>
          </p:nvSpPr>
          <p:spPr>
            <a:xfrm>
              <a:off x="359477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3"/>
            <p:cNvSpPr/>
            <p:nvPr/>
          </p:nvSpPr>
          <p:spPr>
            <a:xfrm>
              <a:off x="359477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3"/>
            <p:cNvSpPr/>
            <p:nvPr/>
          </p:nvSpPr>
          <p:spPr>
            <a:xfrm>
              <a:off x="3594775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3"/>
            <p:cNvSpPr/>
            <p:nvPr/>
          </p:nvSpPr>
          <p:spPr>
            <a:xfrm>
              <a:off x="359477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3"/>
            <p:cNvSpPr/>
            <p:nvPr/>
          </p:nvSpPr>
          <p:spPr>
            <a:xfrm>
              <a:off x="359477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3"/>
            <p:cNvSpPr/>
            <p:nvPr/>
          </p:nvSpPr>
          <p:spPr>
            <a:xfrm>
              <a:off x="359477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3"/>
            <p:cNvSpPr/>
            <p:nvPr/>
          </p:nvSpPr>
          <p:spPr>
            <a:xfrm>
              <a:off x="359477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3"/>
            <p:cNvSpPr/>
            <p:nvPr/>
          </p:nvSpPr>
          <p:spPr>
            <a:xfrm>
              <a:off x="359477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3"/>
            <p:cNvSpPr/>
            <p:nvPr/>
          </p:nvSpPr>
          <p:spPr>
            <a:xfrm>
              <a:off x="359477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3"/>
            <p:cNvSpPr/>
            <p:nvPr/>
          </p:nvSpPr>
          <p:spPr>
            <a:xfrm>
              <a:off x="354009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3"/>
            <p:cNvSpPr/>
            <p:nvPr/>
          </p:nvSpPr>
          <p:spPr>
            <a:xfrm>
              <a:off x="354009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3"/>
            <p:cNvSpPr/>
            <p:nvPr/>
          </p:nvSpPr>
          <p:spPr>
            <a:xfrm>
              <a:off x="3540091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3"/>
            <p:cNvSpPr/>
            <p:nvPr/>
          </p:nvSpPr>
          <p:spPr>
            <a:xfrm>
              <a:off x="354009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3"/>
            <p:cNvSpPr/>
            <p:nvPr/>
          </p:nvSpPr>
          <p:spPr>
            <a:xfrm>
              <a:off x="354009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3"/>
            <p:cNvSpPr/>
            <p:nvPr/>
          </p:nvSpPr>
          <p:spPr>
            <a:xfrm>
              <a:off x="354009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3"/>
            <p:cNvSpPr/>
            <p:nvPr/>
          </p:nvSpPr>
          <p:spPr>
            <a:xfrm>
              <a:off x="354009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3"/>
            <p:cNvSpPr/>
            <p:nvPr/>
          </p:nvSpPr>
          <p:spPr>
            <a:xfrm>
              <a:off x="354009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3"/>
            <p:cNvSpPr/>
            <p:nvPr/>
          </p:nvSpPr>
          <p:spPr>
            <a:xfrm>
              <a:off x="354009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3"/>
            <p:cNvSpPr/>
            <p:nvPr/>
          </p:nvSpPr>
          <p:spPr>
            <a:xfrm>
              <a:off x="348542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3"/>
            <p:cNvSpPr/>
            <p:nvPr/>
          </p:nvSpPr>
          <p:spPr>
            <a:xfrm>
              <a:off x="348542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3"/>
            <p:cNvSpPr/>
            <p:nvPr/>
          </p:nvSpPr>
          <p:spPr>
            <a:xfrm>
              <a:off x="348542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3"/>
            <p:cNvSpPr/>
            <p:nvPr/>
          </p:nvSpPr>
          <p:spPr>
            <a:xfrm>
              <a:off x="348542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3"/>
            <p:cNvSpPr/>
            <p:nvPr/>
          </p:nvSpPr>
          <p:spPr>
            <a:xfrm>
              <a:off x="3485425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3"/>
            <p:cNvSpPr/>
            <p:nvPr/>
          </p:nvSpPr>
          <p:spPr>
            <a:xfrm>
              <a:off x="34307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3"/>
            <p:cNvSpPr/>
            <p:nvPr/>
          </p:nvSpPr>
          <p:spPr>
            <a:xfrm>
              <a:off x="34307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3"/>
            <p:cNvSpPr/>
            <p:nvPr/>
          </p:nvSpPr>
          <p:spPr>
            <a:xfrm>
              <a:off x="34307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3"/>
            <p:cNvSpPr/>
            <p:nvPr/>
          </p:nvSpPr>
          <p:spPr>
            <a:xfrm>
              <a:off x="34307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3"/>
            <p:cNvSpPr/>
            <p:nvPr/>
          </p:nvSpPr>
          <p:spPr>
            <a:xfrm>
              <a:off x="34307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3"/>
            <p:cNvSpPr/>
            <p:nvPr/>
          </p:nvSpPr>
          <p:spPr>
            <a:xfrm>
              <a:off x="3376076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3"/>
            <p:cNvSpPr/>
            <p:nvPr/>
          </p:nvSpPr>
          <p:spPr>
            <a:xfrm>
              <a:off x="3376076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3"/>
            <p:cNvSpPr/>
            <p:nvPr/>
          </p:nvSpPr>
          <p:spPr>
            <a:xfrm>
              <a:off x="337607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3"/>
            <p:cNvSpPr/>
            <p:nvPr/>
          </p:nvSpPr>
          <p:spPr>
            <a:xfrm>
              <a:off x="3376076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3"/>
            <p:cNvSpPr/>
            <p:nvPr/>
          </p:nvSpPr>
          <p:spPr>
            <a:xfrm>
              <a:off x="3376076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3"/>
            <p:cNvSpPr/>
            <p:nvPr/>
          </p:nvSpPr>
          <p:spPr>
            <a:xfrm>
              <a:off x="3376076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3"/>
            <p:cNvSpPr/>
            <p:nvPr/>
          </p:nvSpPr>
          <p:spPr>
            <a:xfrm>
              <a:off x="337607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3"/>
            <p:cNvSpPr/>
            <p:nvPr/>
          </p:nvSpPr>
          <p:spPr>
            <a:xfrm>
              <a:off x="332139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3"/>
            <p:cNvSpPr/>
            <p:nvPr/>
          </p:nvSpPr>
          <p:spPr>
            <a:xfrm>
              <a:off x="3321392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3"/>
            <p:cNvSpPr/>
            <p:nvPr/>
          </p:nvSpPr>
          <p:spPr>
            <a:xfrm>
              <a:off x="332139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3"/>
            <p:cNvSpPr/>
            <p:nvPr/>
          </p:nvSpPr>
          <p:spPr>
            <a:xfrm>
              <a:off x="332139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3"/>
            <p:cNvSpPr/>
            <p:nvPr/>
          </p:nvSpPr>
          <p:spPr>
            <a:xfrm>
              <a:off x="332139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3"/>
            <p:cNvSpPr/>
            <p:nvPr/>
          </p:nvSpPr>
          <p:spPr>
            <a:xfrm>
              <a:off x="332139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3"/>
            <p:cNvSpPr/>
            <p:nvPr/>
          </p:nvSpPr>
          <p:spPr>
            <a:xfrm>
              <a:off x="332139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3"/>
            <p:cNvSpPr/>
            <p:nvPr/>
          </p:nvSpPr>
          <p:spPr>
            <a:xfrm>
              <a:off x="3266870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3"/>
            <p:cNvSpPr/>
            <p:nvPr/>
          </p:nvSpPr>
          <p:spPr>
            <a:xfrm>
              <a:off x="3266870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3"/>
            <p:cNvSpPr/>
            <p:nvPr/>
          </p:nvSpPr>
          <p:spPr>
            <a:xfrm>
              <a:off x="3266870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3"/>
            <p:cNvSpPr/>
            <p:nvPr/>
          </p:nvSpPr>
          <p:spPr>
            <a:xfrm>
              <a:off x="3266870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3"/>
            <p:cNvSpPr/>
            <p:nvPr/>
          </p:nvSpPr>
          <p:spPr>
            <a:xfrm>
              <a:off x="3212186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3"/>
            <p:cNvSpPr/>
            <p:nvPr/>
          </p:nvSpPr>
          <p:spPr>
            <a:xfrm>
              <a:off x="310283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3"/>
            <p:cNvSpPr/>
            <p:nvPr/>
          </p:nvSpPr>
          <p:spPr>
            <a:xfrm>
              <a:off x="3048314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3"/>
            <p:cNvSpPr/>
            <p:nvPr/>
          </p:nvSpPr>
          <p:spPr>
            <a:xfrm>
              <a:off x="3048314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3"/>
            <p:cNvSpPr/>
            <p:nvPr/>
          </p:nvSpPr>
          <p:spPr>
            <a:xfrm>
              <a:off x="2993630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3"/>
            <p:cNvSpPr/>
            <p:nvPr/>
          </p:nvSpPr>
          <p:spPr>
            <a:xfrm>
              <a:off x="2993630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>
              <a:off x="299363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3"/>
            <p:cNvSpPr/>
            <p:nvPr/>
          </p:nvSpPr>
          <p:spPr>
            <a:xfrm>
              <a:off x="299363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3"/>
            <p:cNvSpPr/>
            <p:nvPr/>
          </p:nvSpPr>
          <p:spPr>
            <a:xfrm>
              <a:off x="299363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3"/>
            <p:cNvSpPr/>
            <p:nvPr/>
          </p:nvSpPr>
          <p:spPr>
            <a:xfrm>
              <a:off x="299363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3"/>
            <p:cNvSpPr/>
            <p:nvPr/>
          </p:nvSpPr>
          <p:spPr>
            <a:xfrm>
              <a:off x="293896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3"/>
            <p:cNvSpPr/>
            <p:nvPr/>
          </p:nvSpPr>
          <p:spPr>
            <a:xfrm>
              <a:off x="293896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3"/>
            <p:cNvSpPr/>
            <p:nvPr/>
          </p:nvSpPr>
          <p:spPr>
            <a:xfrm>
              <a:off x="293896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3"/>
            <p:cNvSpPr/>
            <p:nvPr/>
          </p:nvSpPr>
          <p:spPr>
            <a:xfrm>
              <a:off x="293896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3"/>
            <p:cNvSpPr/>
            <p:nvPr/>
          </p:nvSpPr>
          <p:spPr>
            <a:xfrm>
              <a:off x="293896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293896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293896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3"/>
            <p:cNvSpPr/>
            <p:nvPr/>
          </p:nvSpPr>
          <p:spPr>
            <a:xfrm>
              <a:off x="2884280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3"/>
            <p:cNvSpPr/>
            <p:nvPr/>
          </p:nvSpPr>
          <p:spPr>
            <a:xfrm>
              <a:off x="2884280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3"/>
            <p:cNvSpPr/>
            <p:nvPr/>
          </p:nvSpPr>
          <p:spPr>
            <a:xfrm>
              <a:off x="2884280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3"/>
            <p:cNvSpPr/>
            <p:nvPr/>
          </p:nvSpPr>
          <p:spPr>
            <a:xfrm>
              <a:off x="288428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3"/>
            <p:cNvSpPr/>
            <p:nvPr/>
          </p:nvSpPr>
          <p:spPr>
            <a:xfrm>
              <a:off x="288428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3"/>
            <p:cNvSpPr/>
            <p:nvPr/>
          </p:nvSpPr>
          <p:spPr>
            <a:xfrm>
              <a:off x="288428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3"/>
            <p:cNvSpPr/>
            <p:nvPr/>
          </p:nvSpPr>
          <p:spPr>
            <a:xfrm>
              <a:off x="288428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3"/>
            <p:cNvSpPr/>
            <p:nvPr/>
          </p:nvSpPr>
          <p:spPr>
            <a:xfrm>
              <a:off x="2884280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3"/>
            <p:cNvSpPr/>
            <p:nvPr/>
          </p:nvSpPr>
          <p:spPr>
            <a:xfrm>
              <a:off x="2829614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3"/>
            <p:cNvSpPr/>
            <p:nvPr/>
          </p:nvSpPr>
          <p:spPr>
            <a:xfrm>
              <a:off x="282961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3"/>
            <p:cNvSpPr/>
            <p:nvPr/>
          </p:nvSpPr>
          <p:spPr>
            <a:xfrm>
              <a:off x="282961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3"/>
            <p:cNvSpPr/>
            <p:nvPr/>
          </p:nvSpPr>
          <p:spPr>
            <a:xfrm>
              <a:off x="282961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3"/>
            <p:cNvSpPr/>
            <p:nvPr/>
          </p:nvSpPr>
          <p:spPr>
            <a:xfrm>
              <a:off x="282961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3"/>
            <p:cNvSpPr/>
            <p:nvPr/>
          </p:nvSpPr>
          <p:spPr>
            <a:xfrm>
              <a:off x="282961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3"/>
            <p:cNvSpPr/>
            <p:nvPr/>
          </p:nvSpPr>
          <p:spPr>
            <a:xfrm>
              <a:off x="28296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3"/>
            <p:cNvSpPr/>
            <p:nvPr/>
          </p:nvSpPr>
          <p:spPr>
            <a:xfrm>
              <a:off x="282961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3"/>
            <p:cNvSpPr/>
            <p:nvPr/>
          </p:nvSpPr>
          <p:spPr>
            <a:xfrm>
              <a:off x="277507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3"/>
            <p:cNvSpPr/>
            <p:nvPr/>
          </p:nvSpPr>
          <p:spPr>
            <a:xfrm>
              <a:off x="277507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3"/>
            <p:cNvSpPr/>
            <p:nvPr/>
          </p:nvSpPr>
          <p:spPr>
            <a:xfrm>
              <a:off x="277507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3"/>
            <p:cNvSpPr/>
            <p:nvPr/>
          </p:nvSpPr>
          <p:spPr>
            <a:xfrm>
              <a:off x="277507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3"/>
            <p:cNvSpPr/>
            <p:nvPr/>
          </p:nvSpPr>
          <p:spPr>
            <a:xfrm>
              <a:off x="277507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3"/>
            <p:cNvSpPr/>
            <p:nvPr/>
          </p:nvSpPr>
          <p:spPr>
            <a:xfrm>
              <a:off x="2775074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3"/>
            <p:cNvSpPr/>
            <p:nvPr/>
          </p:nvSpPr>
          <p:spPr>
            <a:xfrm>
              <a:off x="277507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277507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3"/>
            <p:cNvSpPr/>
            <p:nvPr/>
          </p:nvSpPr>
          <p:spPr>
            <a:xfrm>
              <a:off x="2720408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3"/>
            <p:cNvSpPr/>
            <p:nvPr/>
          </p:nvSpPr>
          <p:spPr>
            <a:xfrm>
              <a:off x="2720408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3"/>
            <p:cNvSpPr/>
            <p:nvPr/>
          </p:nvSpPr>
          <p:spPr>
            <a:xfrm>
              <a:off x="2720408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3"/>
            <p:cNvSpPr/>
            <p:nvPr/>
          </p:nvSpPr>
          <p:spPr>
            <a:xfrm>
              <a:off x="2720408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3"/>
            <p:cNvSpPr/>
            <p:nvPr/>
          </p:nvSpPr>
          <p:spPr>
            <a:xfrm>
              <a:off x="2720408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3"/>
            <p:cNvSpPr/>
            <p:nvPr/>
          </p:nvSpPr>
          <p:spPr>
            <a:xfrm>
              <a:off x="2720408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3"/>
            <p:cNvSpPr/>
            <p:nvPr/>
          </p:nvSpPr>
          <p:spPr>
            <a:xfrm>
              <a:off x="2720408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3"/>
            <p:cNvSpPr/>
            <p:nvPr/>
          </p:nvSpPr>
          <p:spPr>
            <a:xfrm>
              <a:off x="2720408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2720408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3"/>
            <p:cNvSpPr/>
            <p:nvPr/>
          </p:nvSpPr>
          <p:spPr>
            <a:xfrm>
              <a:off x="266572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3"/>
            <p:cNvSpPr/>
            <p:nvPr/>
          </p:nvSpPr>
          <p:spPr>
            <a:xfrm>
              <a:off x="266572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3"/>
            <p:cNvSpPr/>
            <p:nvPr/>
          </p:nvSpPr>
          <p:spPr>
            <a:xfrm>
              <a:off x="266572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3"/>
            <p:cNvSpPr/>
            <p:nvPr/>
          </p:nvSpPr>
          <p:spPr>
            <a:xfrm>
              <a:off x="266572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3"/>
            <p:cNvSpPr/>
            <p:nvPr/>
          </p:nvSpPr>
          <p:spPr>
            <a:xfrm>
              <a:off x="266572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3"/>
            <p:cNvSpPr/>
            <p:nvPr/>
          </p:nvSpPr>
          <p:spPr>
            <a:xfrm>
              <a:off x="266572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3"/>
            <p:cNvSpPr/>
            <p:nvPr/>
          </p:nvSpPr>
          <p:spPr>
            <a:xfrm>
              <a:off x="266572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3"/>
            <p:cNvSpPr/>
            <p:nvPr/>
          </p:nvSpPr>
          <p:spPr>
            <a:xfrm>
              <a:off x="2665724" y="177981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3"/>
            <p:cNvSpPr/>
            <p:nvPr/>
          </p:nvSpPr>
          <p:spPr>
            <a:xfrm>
              <a:off x="266572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3"/>
            <p:cNvSpPr/>
            <p:nvPr/>
          </p:nvSpPr>
          <p:spPr>
            <a:xfrm>
              <a:off x="266572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3"/>
            <p:cNvSpPr/>
            <p:nvPr/>
          </p:nvSpPr>
          <p:spPr>
            <a:xfrm>
              <a:off x="2611058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3"/>
            <p:cNvSpPr/>
            <p:nvPr/>
          </p:nvSpPr>
          <p:spPr>
            <a:xfrm>
              <a:off x="2611058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3"/>
            <p:cNvSpPr/>
            <p:nvPr/>
          </p:nvSpPr>
          <p:spPr>
            <a:xfrm>
              <a:off x="2611058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3"/>
            <p:cNvSpPr/>
            <p:nvPr/>
          </p:nvSpPr>
          <p:spPr>
            <a:xfrm>
              <a:off x="2611058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3"/>
            <p:cNvSpPr/>
            <p:nvPr/>
          </p:nvSpPr>
          <p:spPr>
            <a:xfrm>
              <a:off x="2611058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3"/>
            <p:cNvSpPr/>
            <p:nvPr/>
          </p:nvSpPr>
          <p:spPr>
            <a:xfrm>
              <a:off x="2611058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3"/>
            <p:cNvSpPr/>
            <p:nvPr/>
          </p:nvSpPr>
          <p:spPr>
            <a:xfrm>
              <a:off x="2611058" y="183433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3"/>
            <p:cNvSpPr/>
            <p:nvPr/>
          </p:nvSpPr>
          <p:spPr>
            <a:xfrm>
              <a:off x="2611058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3"/>
            <p:cNvSpPr/>
            <p:nvPr/>
          </p:nvSpPr>
          <p:spPr>
            <a:xfrm>
              <a:off x="2611058" y="172513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3"/>
            <p:cNvSpPr/>
            <p:nvPr/>
          </p:nvSpPr>
          <p:spPr>
            <a:xfrm>
              <a:off x="2611058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3"/>
            <p:cNvSpPr/>
            <p:nvPr/>
          </p:nvSpPr>
          <p:spPr>
            <a:xfrm>
              <a:off x="25565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3"/>
            <p:cNvSpPr/>
            <p:nvPr/>
          </p:nvSpPr>
          <p:spPr>
            <a:xfrm>
              <a:off x="25565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3"/>
            <p:cNvSpPr/>
            <p:nvPr/>
          </p:nvSpPr>
          <p:spPr>
            <a:xfrm>
              <a:off x="255651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3"/>
            <p:cNvSpPr/>
            <p:nvPr/>
          </p:nvSpPr>
          <p:spPr>
            <a:xfrm>
              <a:off x="255651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3"/>
            <p:cNvSpPr/>
            <p:nvPr/>
          </p:nvSpPr>
          <p:spPr>
            <a:xfrm>
              <a:off x="255651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3"/>
            <p:cNvSpPr/>
            <p:nvPr/>
          </p:nvSpPr>
          <p:spPr>
            <a:xfrm>
              <a:off x="255651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3"/>
            <p:cNvSpPr/>
            <p:nvPr/>
          </p:nvSpPr>
          <p:spPr>
            <a:xfrm>
              <a:off x="2556518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3"/>
            <p:cNvSpPr/>
            <p:nvPr/>
          </p:nvSpPr>
          <p:spPr>
            <a:xfrm>
              <a:off x="2556518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3"/>
            <p:cNvSpPr/>
            <p:nvPr/>
          </p:nvSpPr>
          <p:spPr>
            <a:xfrm>
              <a:off x="2556518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3"/>
            <p:cNvSpPr/>
            <p:nvPr/>
          </p:nvSpPr>
          <p:spPr>
            <a:xfrm>
              <a:off x="250185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3"/>
            <p:cNvSpPr/>
            <p:nvPr/>
          </p:nvSpPr>
          <p:spPr>
            <a:xfrm>
              <a:off x="250185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3"/>
            <p:cNvSpPr/>
            <p:nvPr/>
          </p:nvSpPr>
          <p:spPr>
            <a:xfrm>
              <a:off x="2501852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3"/>
            <p:cNvSpPr/>
            <p:nvPr/>
          </p:nvSpPr>
          <p:spPr>
            <a:xfrm>
              <a:off x="2501852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3"/>
            <p:cNvSpPr/>
            <p:nvPr/>
          </p:nvSpPr>
          <p:spPr>
            <a:xfrm>
              <a:off x="2447025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3"/>
            <p:cNvSpPr/>
            <p:nvPr/>
          </p:nvSpPr>
          <p:spPr>
            <a:xfrm>
              <a:off x="244702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3"/>
            <p:cNvSpPr/>
            <p:nvPr/>
          </p:nvSpPr>
          <p:spPr>
            <a:xfrm>
              <a:off x="24470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3"/>
            <p:cNvSpPr/>
            <p:nvPr/>
          </p:nvSpPr>
          <p:spPr>
            <a:xfrm>
              <a:off x="2392341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3"/>
            <p:cNvSpPr/>
            <p:nvPr/>
          </p:nvSpPr>
          <p:spPr>
            <a:xfrm>
              <a:off x="2392341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3"/>
            <p:cNvSpPr/>
            <p:nvPr/>
          </p:nvSpPr>
          <p:spPr>
            <a:xfrm>
              <a:off x="2829614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3"/>
            <p:cNvSpPr/>
            <p:nvPr/>
          </p:nvSpPr>
          <p:spPr>
            <a:xfrm>
              <a:off x="2829614" y="3473865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3"/>
            <p:cNvSpPr/>
            <p:nvPr/>
          </p:nvSpPr>
          <p:spPr>
            <a:xfrm>
              <a:off x="2829614" y="3419199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3"/>
            <p:cNvSpPr/>
            <p:nvPr/>
          </p:nvSpPr>
          <p:spPr>
            <a:xfrm>
              <a:off x="277507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3"/>
            <p:cNvSpPr/>
            <p:nvPr/>
          </p:nvSpPr>
          <p:spPr>
            <a:xfrm>
              <a:off x="277493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3"/>
            <p:cNvSpPr/>
            <p:nvPr/>
          </p:nvSpPr>
          <p:spPr>
            <a:xfrm>
              <a:off x="277507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3"/>
            <p:cNvSpPr/>
            <p:nvPr/>
          </p:nvSpPr>
          <p:spPr>
            <a:xfrm>
              <a:off x="277507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3"/>
            <p:cNvSpPr/>
            <p:nvPr/>
          </p:nvSpPr>
          <p:spPr>
            <a:xfrm>
              <a:off x="277507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3"/>
            <p:cNvSpPr/>
            <p:nvPr/>
          </p:nvSpPr>
          <p:spPr>
            <a:xfrm>
              <a:off x="277507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3"/>
            <p:cNvSpPr/>
            <p:nvPr/>
          </p:nvSpPr>
          <p:spPr>
            <a:xfrm>
              <a:off x="272040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3"/>
            <p:cNvSpPr/>
            <p:nvPr/>
          </p:nvSpPr>
          <p:spPr>
            <a:xfrm>
              <a:off x="272040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3"/>
            <p:cNvSpPr/>
            <p:nvPr/>
          </p:nvSpPr>
          <p:spPr>
            <a:xfrm>
              <a:off x="2720408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3"/>
            <p:cNvSpPr/>
            <p:nvPr/>
          </p:nvSpPr>
          <p:spPr>
            <a:xfrm>
              <a:off x="2720408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3"/>
            <p:cNvSpPr/>
            <p:nvPr/>
          </p:nvSpPr>
          <p:spPr>
            <a:xfrm>
              <a:off x="272040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3"/>
            <p:cNvSpPr/>
            <p:nvPr/>
          </p:nvSpPr>
          <p:spPr>
            <a:xfrm>
              <a:off x="2720408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3"/>
            <p:cNvSpPr/>
            <p:nvPr/>
          </p:nvSpPr>
          <p:spPr>
            <a:xfrm>
              <a:off x="2665724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3"/>
            <p:cNvSpPr/>
            <p:nvPr/>
          </p:nvSpPr>
          <p:spPr>
            <a:xfrm>
              <a:off x="266572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3"/>
            <p:cNvSpPr/>
            <p:nvPr/>
          </p:nvSpPr>
          <p:spPr>
            <a:xfrm>
              <a:off x="2665724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3"/>
            <p:cNvSpPr/>
            <p:nvPr/>
          </p:nvSpPr>
          <p:spPr>
            <a:xfrm>
              <a:off x="266572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3"/>
            <p:cNvSpPr/>
            <p:nvPr/>
          </p:nvSpPr>
          <p:spPr>
            <a:xfrm>
              <a:off x="2665724" y="35284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3"/>
            <p:cNvSpPr/>
            <p:nvPr/>
          </p:nvSpPr>
          <p:spPr>
            <a:xfrm>
              <a:off x="266572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266572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2665724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3"/>
            <p:cNvSpPr/>
            <p:nvPr/>
          </p:nvSpPr>
          <p:spPr>
            <a:xfrm>
              <a:off x="2611058" y="385645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3"/>
            <p:cNvSpPr/>
            <p:nvPr/>
          </p:nvSpPr>
          <p:spPr>
            <a:xfrm>
              <a:off x="2611058" y="380177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2611058" y="3747105"/>
              <a:ext cx="44622" cy="38363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261105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261105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2611058" y="3583071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3"/>
            <p:cNvSpPr/>
            <p:nvPr/>
          </p:nvSpPr>
          <p:spPr>
            <a:xfrm>
              <a:off x="2611058" y="352840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3"/>
            <p:cNvSpPr/>
            <p:nvPr/>
          </p:nvSpPr>
          <p:spPr>
            <a:xfrm>
              <a:off x="261105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3"/>
            <p:cNvSpPr/>
            <p:nvPr/>
          </p:nvSpPr>
          <p:spPr>
            <a:xfrm>
              <a:off x="2611058" y="341919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2611058" y="3364515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3"/>
            <p:cNvSpPr/>
            <p:nvPr/>
          </p:nvSpPr>
          <p:spPr>
            <a:xfrm>
              <a:off x="2611058" y="3309849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3"/>
            <p:cNvSpPr/>
            <p:nvPr/>
          </p:nvSpPr>
          <p:spPr>
            <a:xfrm>
              <a:off x="2556518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3"/>
            <p:cNvSpPr/>
            <p:nvPr/>
          </p:nvSpPr>
          <p:spPr>
            <a:xfrm>
              <a:off x="2556518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3"/>
            <p:cNvSpPr/>
            <p:nvPr/>
          </p:nvSpPr>
          <p:spPr>
            <a:xfrm>
              <a:off x="255651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3"/>
            <p:cNvSpPr/>
            <p:nvPr/>
          </p:nvSpPr>
          <p:spPr>
            <a:xfrm>
              <a:off x="255651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3"/>
            <p:cNvSpPr/>
            <p:nvPr/>
          </p:nvSpPr>
          <p:spPr>
            <a:xfrm>
              <a:off x="2556375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3"/>
            <p:cNvSpPr/>
            <p:nvPr/>
          </p:nvSpPr>
          <p:spPr>
            <a:xfrm>
              <a:off x="2556375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3"/>
            <p:cNvSpPr/>
            <p:nvPr/>
          </p:nvSpPr>
          <p:spPr>
            <a:xfrm>
              <a:off x="255637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3"/>
            <p:cNvSpPr/>
            <p:nvPr/>
          </p:nvSpPr>
          <p:spPr>
            <a:xfrm>
              <a:off x="2556518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3"/>
            <p:cNvSpPr/>
            <p:nvPr/>
          </p:nvSpPr>
          <p:spPr>
            <a:xfrm>
              <a:off x="2556518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3"/>
            <p:cNvSpPr/>
            <p:nvPr/>
          </p:nvSpPr>
          <p:spPr>
            <a:xfrm>
              <a:off x="2556375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3"/>
            <p:cNvSpPr/>
            <p:nvPr/>
          </p:nvSpPr>
          <p:spPr>
            <a:xfrm>
              <a:off x="2556375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3"/>
            <p:cNvSpPr/>
            <p:nvPr/>
          </p:nvSpPr>
          <p:spPr>
            <a:xfrm>
              <a:off x="255637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3"/>
            <p:cNvSpPr/>
            <p:nvPr/>
          </p:nvSpPr>
          <p:spPr>
            <a:xfrm>
              <a:off x="255637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3"/>
            <p:cNvSpPr/>
            <p:nvPr/>
          </p:nvSpPr>
          <p:spPr>
            <a:xfrm>
              <a:off x="2556375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3"/>
            <p:cNvSpPr/>
            <p:nvPr/>
          </p:nvSpPr>
          <p:spPr>
            <a:xfrm>
              <a:off x="2501852" y="402032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3"/>
            <p:cNvSpPr/>
            <p:nvPr/>
          </p:nvSpPr>
          <p:spPr>
            <a:xfrm>
              <a:off x="2501852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2501852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3"/>
            <p:cNvSpPr/>
            <p:nvPr/>
          </p:nvSpPr>
          <p:spPr>
            <a:xfrm>
              <a:off x="2501852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3"/>
            <p:cNvSpPr/>
            <p:nvPr/>
          </p:nvSpPr>
          <p:spPr>
            <a:xfrm>
              <a:off x="2501852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250169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3"/>
            <p:cNvSpPr/>
            <p:nvPr/>
          </p:nvSpPr>
          <p:spPr>
            <a:xfrm>
              <a:off x="2501852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3"/>
            <p:cNvSpPr/>
            <p:nvPr/>
          </p:nvSpPr>
          <p:spPr>
            <a:xfrm>
              <a:off x="2501691" y="3637755"/>
              <a:ext cx="44927" cy="38363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3"/>
            <p:cNvSpPr/>
            <p:nvPr/>
          </p:nvSpPr>
          <p:spPr>
            <a:xfrm>
              <a:off x="2501852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3"/>
            <p:cNvSpPr/>
            <p:nvPr/>
          </p:nvSpPr>
          <p:spPr>
            <a:xfrm>
              <a:off x="2501852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3"/>
            <p:cNvSpPr/>
            <p:nvPr/>
          </p:nvSpPr>
          <p:spPr>
            <a:xfrm>
              <a:off x="2501852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2501852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2501852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3"/>
            <p:cNvSpPr/>
            <p:nvPr/>
          </p:nvSpPr>
          <p:spPr>
            <a:xfrm>
              <a:off x="25017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3"/>
            <p:cNvSpPr/>
            <p:nvPr/>
          </p:nvSpPr>
          <p:spPr>
            <a:xfrm>
              <a:off x="25017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2501852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3"/>
            <p:cNvSpPr/>
            <p:nvPr/>
          </p:nvSpPr>
          <p:spPr>
            <a:xfrm>
              <a:off x="250185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3"/>
            <p:cNvSpPr/>
            <p:nvPr/>
          </p:nvSpPr>
          <p:spPr>
            <a:xfrm>
              <a:off x="244702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3"/>
            <p:cNvSpPr/>
            <p:nvPr/>
          </p:nvSpPr>
          <p:spPr>
            <a:xfrm>
              <a:off x="2447025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3"/>
            <p:cNvSpPr/>
            <p:nvPr/>
          </p:nvSpPr>
          <p:spPr>
            <a:xfrm>
              <a:off x="2447025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3"/>
            <p:cNvSpPr/>
            <p:nvPr/>
          </p:nvSpPr>
          <p:spPr>
            <a:xfrm>
              <a:off x="2447025" y="3911120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3"/>
            <p:cNvSpPr/>
            <p:nvPr/>
          </p:nvSpPr>
          <p:spPr>
            <a:xfrm>
              <a:off x="24470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3"/>
            <p:cNvSpPr/>
            <p:nvPr/>
          </p:nvSpPr>
          <p:spPr>
            <a:xfrm>
              <a:off x="24470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3"/>
            <p:cNvSpPr/>
            <p:nvPr/>
          </p:nvSpPr>
          <p:spPr>
            <a:xfrm>
              <a:off x="2447025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3"/>
            <p:cNvSpPr/>
            <p:nvPr/>
          </p:nvSpPr>
          <p:spPr>
            <a:xfrm>
              <a:off x="2447025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3"/>
            <p:cNvSpPr/>
            <p:nvPr/>
          </p:nvSpPr>
          <p:spPr>
            <a:xfrm>
              <a:off x="244702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3"/>
            <p:cNvSpPr/>
            <p:nvPr/>
          </p:nvSpPr>
          <p:spPr>
            <a:xfrm>
              <a:off x="24470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3"/>
            <p:cNvSpPr/>
            <p:nvPr/>
          </p:nvSpPr>
          <p:spPr>
            <a:xfrm>
              <a:off x="24470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3"/>
            <p:cNvSpPr/>
            <p:nvPr/>
          </p:nvSpPr>
          <p:spPr>
            <a:xfrm>
              <a:off x="244702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24470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244702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3"/>
            <p:cNvSpPr/>
            <p:nvPr/>
          </p:nvSpPr>
          <p:spPr>
            <a:xfrm>
              <a:off x="244702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3"/>
            <p:cNvSpPr/>
            <p:nvPr/>
          </p:nvSpPr>
          <p:spPr>
            <a:xfrm>
              <a:off x="2447025" y="3255166"/>
              <a:ext cx="44784" cy="38381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3"/>
            <p:cNvSpPr/>
            <p:nvPr/>
          </p:nvSpPr>
          <p:spPr>
            <a:xfrm>
              <a:off x="2447025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3"/>
            <p:cNvSpPr/>
            <p:nvPr/>
          </p:nvSpPr>
          <p:spPr>
            <a:xfrm>
              <a:off x="24470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3"/>
            <p:cNvSpPr/>
            <p:nvPr/>
          </p:nvSpPr>
          <p:spPr>
            <a:xfrm>
              <a:off x="24470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3"/>
            <p:cNvSpPr/>
            <p:nvPr/>
          </p:nvSpPr>
          <p:spPr>
            <a:xfrm>
              <a:off x="24470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3"/>
            <p:cNvSpPr/>
            <p:nvPr/>
          </p:nvSpPr>
          <p:spPr>
            <a:xfrm>
              <a:off x="2392341" y="4238882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3"/>
            <p:cNvSpPr/>
            <p:nvPr/>
          </p:nvSpPr>
          <p:spPr>
            <a:xfrm>
              <a:off x="2392341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3"/>
            <p:cNvSpPr/>
            <p:nvPr/>
          </p:nvSpPr>
          <p:spPr>
            <a:xfrm>
              <a:off x="2392341" y="402032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3"/>
            <p:cNvSpPr/>
            <p:nvPr/>
          </p:nvSpPr>
          <p:spPr>
            <a:xfrm>
              <a:off x="2392341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3"/>
            <p:cNvSpPr/>
            <p:nvPr/>
          </p:nvSpPr>
          <p:spPr>
            <a:xfrm>
              <a:off x="239234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3"/>
            <p:cNvSpPr/>
            <p:nvPr/>
          </p:nvSpPr>
          <p:spPr>
            <a:xfrm>
              <a:off x="239234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3"/>
            <p:cNvSpPr/>
            <p:nvPr/>
          </p:nvSpPr>
          <p:spPr>
            <a:xfrm>
              <a:off x="239234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3"/>
            <p:cNvSpPr/>
            <p:nvPr/>
          </p:nvSpPr>
          <p:spPr>
            <a:xfrm>
              <a:off x="239234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3"/>
            <p:cNvSpPr/>
            <p:nvPr/>
          </p:nvSpPr>
          <p:spPr>
            <a:xfrm>
              <a:off x="2392341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3"/>
            <p:cNvSpPr/>
            <p:nvPr/>
          </p:nvSpPr>
          <p:spPr>
            <a:xfrm>
              <a:off x="2392341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3"/>
            <p:cNvSpPr/>
            <p:nvPr/>
          </p:nvSpPr>
          <p:spPr>
            <a:xfrm>
              <a:off x="239234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3"/>
            <p:cNvSpPr/>
            <p:nvPr/>
          </p:nvSpPr>
          <p:spPr>
            <a:xfrm>
              <a:off x="239234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3"/>
            <p:cNvSpPr/>
            <p:nvPr/>
          </p:nvSpPr>
          <p:spPr>
            <a:xfrm>
              <a:off x="2392341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3"/>
            <p:cNvSpPr/>
            <p:nvPr/>
          </p:nvSpPr>
          <p:spPr>
            <a:xfrm>
              <a:off x="239234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3"/>
            <p:cNvSpPr/>
            <p:nvPr/>
          </p:nvSpPr>
          <p:spPr>
            <a:xfrm>
              <a:off x="239234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3"/>
            <p:cNvSpPr/>
            <p:nvPr/>
          </p:nvSpPr>
          <p:spPr>
            <a:xfrm>
              <a:off x="239234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3"/>
            <p:cNvSpPr/>
            <p:nvPr/>
          </p:nvSpPr>
          <p:spPr>
            <a:xfrm>
              <a:off x="239234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3"/>
            <p:cNvSpPr/>
            <p:nvPr/>
          </p:nvSpPr>
          <p:spPr>
            <a:xfrm>
              <a:off x="2392341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3"/>
            <p:cNvSpPr/>
            <p:nvPr/>
          </p:nvSpPr>
          <p:spPr>
            <a:xfrm>
              <a:off x="239234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3"/>
            <p:cNvSpPr/>
            <p:nvPr/>
          </p:nvSpPr>
          <p:spPr>
            <a:xfrm>
              <a:off x="239234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3"/>
            <p:cNvSpPr/>
            <p:nvPr/>
          </p:nvSpPr>
          <p:spPr>
            <a:xfrm>
              <a:off x="239234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3"/>
            <p:cNvSpPr/>
            <p:nvPr/>
          </p:nvSpPr>
          <p:spPr>
            <a:xfrm>
              <a:off x="2392341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3"/>
            <p:cNvSpPr/>
            <p:nvPr/>
          </p:nvSpPr>
          <p:spPr>
            <a:xfrm>
              <a:off x="239234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3"/>
            <p:cNvSpPr/>
            <p:nvPr/>
          </p:nvSpPr>
          <p:spPr>
            <a:xfrm>
              <a:off x="239234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3"/>
            <p:cNvSpPr/>
            <p:nvPr/>
          </p:nvSpPr>
          <p:spPr>
            <a:xfrm>
              <a:off x="239234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3"/>
            <p:cNvSpPr/>
            <p:nvPr/>
          </p:nvSpPr>
          <p:spPr>
            <a:xfrm>
              <a:off x="2392341" y="167046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3"/>
            <p:cNvSpPr/>
            <p:nvPr/>
          </p:nvSpPr>
          <p:spPr>
            <a:xfrm>
              <a:off x="2337819" y="4238882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3"/>
            <p:cNvSpPr/>
            <p:nvPr/>
          </p:nvSpPr>
          <p:spPr>
            <a:xfrm>
              <a:off x="2337819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3"/>
            <p:cNvSpPr/>
            <p:nvPr/>
          </p:nvSpPr>
          <p:spPr>
            <a:xfrm>
              <a:off x="2337819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3"/>
            <p:cNvSpPr/>
            <p:nvPr/>
          </p:nvSpPr>
          <p:spPr>
            <a:xfrm>
              <a:off x="233781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3"/>
            <p:cNvSpPr/>
            <p:nvPr/>
          </p:nvSpPr>
          <p:spPr>
            <a:xfrm>
              <a:off x="2337819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3"/>
            <p:cNvSpPr/>
            <p:nvPr/>
          </p:nvSpPr>
          <p:spPr>
            <a:xfrm>
              <a:off x="2337819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3"/>
            <p:cNvSpPr/>
            <p:nvPr/>
          </p:nvSpPr>
          <p:spPr>
            <a:xfrm>
              <a:off x="2337819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3"/>
            <p:cNvSpPr/>
            <p:nvPr/>
          </p:nvSpPr>
          <p:spPr>
            <a:xfrm>
              <a:off x="233781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2337819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233781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233781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2337711" y="3364515"/>
              <a:ext cx="44748" cy="38273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3"/>
            <p:cNvSpPr/>
            <p:nvPr/>
          </p:nvSpPr>
          <p:spPr>
            <a:xfrm>
              <a:off x="2337711" y="3309849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3"/>
            <p:cNvSpPr/>
            <p:nvPr/>
          </p:nvSpPr>
          <p:spPr>
            <a:xfrm>
              <a:off x="2337711" y="3255166"/>
              <a:ext cx="44748" cy="38345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3"/>
            <p:cNvSpPr/>
            <p:nvPr/>
          </p:nvSpPr>
          <p:spPr>
            <a:xfrm>
              <a:off x="233781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3"/>
            <p:cNvSpPr/>
            <p:nvPr/>
          </p:nvSpPr>
          <p:spPr>
            <a:xfrm>
              <a:off x="2337819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3"/>
            <p:cNvSpPr/>
            <p:nvPr/>
          </p:nvSpPr>
          <p:spPr>
            <a:xfrm>
              <a:off x="233781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3"/>
            <p:cNvSpPr/>
            <p:nvPr/>
          </p:nvSpPr>
          <p:spPr>
            <a:xfrm>
              <a:off x="233781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3"/>
            <p:cNvSpPr/>
            <p:nvPr/>
          </p:nvSpPr>
          <p:spPr>
            <a:xfrm>
              <a:off x="233781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3"/>
            <p:cNvSpPr/>
            <p:nvPr/>
          </p:nvSpPr>
          <p:spPr>
            <a:xfrm>
              <a:off x="233781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3"/>
            <p:cNvSpPr/>
            <p:nvPr/>
          </p:nvSpPr>
          <p:spPr>
            <a:xfrm>
              <a:off x="233781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3"/>
            <p:cNvSpPr/>
            <p:nvPr/>
          </p:nvSpPr>
          <p:spPr>
            <a:xfrm>
              <a:off x="233781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3"/>
            <p:cNvSpPr/>
            <p:nvPr/>
          </p:nvSpPr>
          <p:spPr>
            <a:xfrm>
              <a:off x="233781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3"/>
            <p:cNvSpPr/>
            <p:nvPr/>
          </p:nvSpPr>
          <p:spPr>
            <a:xfrm>
              <a:off x="233781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3"/>
            <p:cNvSpPr/>
            <p:nvPr/>
          </p:nvSpPr>
          <p:spPr>
            <a:xfrm>
              <a:off x="233781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3"/>
            <p:cNvSpPr/>
            <p:nvPr/>
          </p:nvSpPr>
          <p:spPr>
            <a:xfrm>
              <a:off x="233781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3"/>
            <p:cNvSpPr/>
            <p:nvPr/>
          </p:nvSpPr>
          <p:spPr>
            <a:xfrm>
              <a:off x="233781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3"/>
            <p:cNvSpPr/>
            <p:nvPr/>
          </p:nvSpPr>
          <p:spPr>
            <a:xfrm>
              <a:off x="2337819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3"/>
            <p:cNvSpPr/>
            <p:nvPr/>
          </p:nvSpPr>
          <p:spPr>
            <a:xfrm>
              <a:off x="2283135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3"/>
            <p:cNvSpPr/>
            <p:nvPr/>
          </p:nvSpPr>
          <p:spPr>
            <a:xfrm>
              <a:off x="2283135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3"/>
            <p:cNvSpPr/>
            <p:nvPr/>
          </p:nvSpPr>
          <p:spPr>
            <a:xfrm>
              <a:off x="228313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3"/>
            <p:cNvSpPr/>
            <p:nvPr/>
          </p:nvSpPr>
          <p:spPr>
            <a:xfrm>
              <a:off x="228313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3"/>
            <p:cNvSpPr/>
            <p:nvPr/>
          </p:nvSpPr>
          <p:spPr>
            <a:xfrm>
              <a:off x="228313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3"/>
            <p:cNvSpPr/>
            <p:nvPr/>
          </p:nvSpPr>
          <p:spPr>
            <a:xfrm>
              <a:off x="228313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3"/>
            <p:cNvSpPr/>
            <p:nvPr/>
          </p:nvSpPr>
          <p:spPr>
            <a:xfrm>
              <a:off x="228313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3"/>
            <p:cNvSpPr/>
            <p:nvPr/>
          </p:nvSpPr>
          <p:spPr>
            <a:xfrm>
              <a:off x="22830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3"/>
            <p:cNvSpPr/>
            <p:nvPr/>
          </p:nvSpPr>
          <p:spPr>
            <a:xfrm>
              <a:off x="22830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3"/>
            <p:cNvSpPr/>
            <p:nvPr/>
          </p:nvSpPr>
          <p:spPr>
            <a:xfrm>
              <a:off x="228313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3"/>
            <p:cNvSpPr/>
            <p:nvPr/>
          </p:nvSpPr>
          <p:spPr>
            <a:xfrm>
              <a:off x="228313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3"/>
            <p:cNvSpPr/>
            <p:nvPr/>
          </p:nvSpPr>
          <p:spPr>
            <a:xfrm>
              <a:off x="228313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3"/>
            <p:cNvSpPr/>
            <p:nvPr/>
          </p:nvSpPr>
          <p:spPr>
            <a:xfrm>
              <a:off x="2283135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3"/>
            <p:cNvSpPr/>
            <p:nvPr/>
          </p:nvSpPr>
          <p:spPr>
            <a:xfrm>
              <a:off x="2283135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3"/>
            <p:cNvSpPr/>
            <p:nvPr/>
          </p:nvSpPr>
          <p:spPr>
            <a:xfrm>
              <a:off x="228313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3"/>
            <p:cNvSpPr/>
            <p:nvPr/>
          </p:nvSpPr>
          <p:spPr>
            <a:xfrm>
              <a:off x="228313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3"/>
            <p:cNvSpPr/>
            <p:nvPr/>
          </p:nvSpPr>
          <p:spPr>
            <a:xfrm>
              <a:off x="228313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3"/>
            <p:cNvSpPr/>
            <p:nvPr/>
          </p:nvSpPr>
          <p:spPr>
            <a:xfrm>
              <a:off x="228313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3"/>
            <p:cNvSpPr/>
            <p:nvPr/>
          </p:nvSpPr>
          <p:spPr>
            <a:xfrm>
              <a:off x="228313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3"/>
            <p:cNvSpPr/>
            <p:nvPr/>
          </p:nvSpPr>
          <p:spPr>
            <a:xfrm>
              <a:off x="228313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3"/>
            <p:cNvSpPr/>
            <p:nvPr/>
          </p:nvSpPr>
          <p:spPr>
            <a:xfrm>
              <a:off x="228313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3"/>
            <p:cNvSpPr/>
            <p:nvPr/>
          </p:nvSpPr>
          <p:spPr>
            <a:xfrm>
              <a:off x="228313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3"/>
            <p:cNvSpPr/>
            <p:nvPr/>
          </p:nvSpPr>
          <p:spPr>
            <a:xfrm>
              <a:off x="228313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3"/>
            <p:cNvSpPr/>
            <p:nvPr/>
          </p:nvSpPr>
          <p:spPr>
            <a:xfrm>
              <a:off x="228313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3"/>
            <p:cNvSpPr/>
            <p:nvPr/>
          </p:nvSpPr>
          <p:spPr>
            <a:xfrm>
              <a:off x="228313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3"/>
            <p:cNvSpPr/>
            <p:nvPr/>
          </p:nvSpPr>
          <p:spPr>
            <a:xfrm>
              <a:off x="2283135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3"/>
            <p:cNvSpPr/>
            <p:nvPr/>
          </p:nvSpPr>
          <p:spPr>
            <a:xfrm>
              <a:off x="222846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3"/>
            <p:cNvSpPr/>
            <p:nvPr/>
          </p:nvSpPr>
          <p:spPr>
            <a:xfrm>
              <a:off x="222846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3"/>
            <p:cNvSpPr/>
            <p:nvPr/>
          </p:nvSpPr>
          <p:spPr>
            <a:xfrm>
              <a:off x="2228469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3"/>
            <p:cNvSpPr/>
            <p:nvPr/>
          </p:nvSpPr>
          <p:spPr>
            <a:xfrm>
              <a:off x="2228469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3"/>
            <p:cNvSpPr/>
            <p:nvPr/>
          </p:nvSpPr>
          <p:spPr>
            <a:xfrm>
              <a:off x="2228469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3"/>
            <p:cNvSpPr/>
            <p:nvPr/>
          </p:nvSpPr>
          <p:spPr>
            <a:xfrm>
              <a:off x="222846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3"/>
            <p:cNvSpPr/>
            <p:nvPr/>
          </p:nvSpPr>
          <p:spPr>
            <a:xfrm>
              <a:off x="222846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3"/>
            <p:cNvSpPr/>
            <p:nvPr/>
          </p:nvSpPr>
          <p:spPr>
            <a:xfrm>
              <a:off x="222846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3"/>
            <p:cNvSpPr/>
            <p:nvPr/>
          </p:nvSpPr>
          <p:spPr>
            <a:xfrm>
              <a:off x="222846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3"/>
            <p:cNvSpPr/>
            <p:nvPr/>
          </p:nvSpPr>
          <p:spPr>
            <a:xfrm>
              <a:off x="222846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3"/>
            <p:cNvSpPr/>
            <p:nvPr/>
          </p:nvSpPr>
          <p:spPr>
            <a:xfrm>
              <a:off x="222846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3"/>
            <p:cNvSpPr/>
            <p:nvPr/>
          </p:nvSpPr>
          <p:spPr>
            <a:xfrm>
              <a:off x="222846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3"/>
            <p:cNvSpPr/>
            <p:nvPr/>
          </p:nvSpPr>
          <p:spPr>
            <a:xfrm>
              <a:off x="222846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3"/>
            <p:cNvSpPr/>
            <p:nvPr/>
          </p:nvSpPr>
          <p:spPr>
            <a:xfrm>
              <a:off x="222846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3"/>
            <p:cNvSpPr/>
            <p:nvPr/>
          </p:nvSpPr>
          <p:spPr>
            <a:xfrm>
              <a:off x="222846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3"/>
            <p:cNvSpPr/>
            <p:nvPr/>
          </p:nvSpPr>
          <p:spPr>
            <a:xfrm>
              <a:off x="222846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3"/>
            <p:cNvSpPr/>
            <p:nvPr/>
          </p:nvSpPr>
          <p:spPr>
            <a:xfrm>
              <a:off x="2228469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3"/>
            <p:cNvSpPr/>
            <p:nvPr/>
          </p:nvSpPr>
          <p:spPr>
            <a:xfrm>
              <a:off x="222846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3"/>
            <p:cNvSpPr/>
            <p:nvPr/>
          </p:nvSpPr>
          <p:spPr>
            <a:xfrm>
              <a:off x="2173785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3"/>
            <p:cNvSpPr/>
            <p:nvPr/>
          </p:nvSpPr>
          <p:spPr>
            <a:xfrm>
              <a:off x="2173785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3"/>
            <p:cNvSpPr/>
            <p:nvPr/>
          </p:nvSpPr>
          <p:spPr>
            <a:xfrm>
              <a:off x="2173785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3"/>
            <p:cNvSpPr/>
            <p:nvPr/>
          </p:nvSpPr>
          <p:spPr>
            <a:xfrm>
              <a:off x="2173785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3"/>
            <p:cNvSpPr/>
            <p:nvPr/>
          </p:nvSpPr>
          <p:spPr>
            <a:xfrm>
              <a:off x="2173785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3"/>
            <p:cNvSpPr/>
            <p:nvPr/>
          </p:nvSpPr>
          <p:spPr>
            <a:xfrm>
              <a:off x="2173785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3"/>
            <p:cNvSpPr/>
            <p:nvPr/>
          </p:nvSpPr>
          <p:spPr>
            <a:xfrm>
              <a:off x="2173785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3"/>
            <p:cNvSpPr/>
            <p:nvPr/>
          </p:nvSpPr>
          <p:spPr>
            <a:xfrm>
              <a:off x="2173785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3"/>
            <p:cNvSpPr/>
            <p:nvPr/>
          </p:nvSpPr>
          <p:spPr>
            <a:xfrm>
              <a:off x="2173785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3"/>
            <p:cNvSpPr/>
            <p:nvPr/>
          </p:nvSpPr>
          <p:spPr>
            <a:xfrm>
              <a:off x="2173785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3"/>
            <p:cNvSpPr/>
            <p:nvPr/>
          </p:nvSpPr>
          <p:spPr>
            <a:xfrm>
              <a:off x="2173785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3"/>
            <p:cNvSpPr/>
            <p:nvPr/>
          </p:nvSpPr>
          <p:spPr>
            <a:xfrm>
              <a:off x="2173785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3"/>
            <p:cNvSpPr/>
            <p:nvPr/>
          </p:nvSpPr>
          <p:spPr>
            <a:xfrm>
              <a:off x="2173785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3"/>
            <p:cNvSpPr/>
            <p:nvPr/>
          </p:nvSpPr>
          <p:spPr>
            <a:xfrm>
              <a:off x="2173785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3"/>
            <p:cNvSpPr/>
            <p:nvPr/>
          </p:nvSpPr>
          <p:spPr>
            <a:xfrm>
              <a:off x="217378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3"/>
            <p:cNvSpPr/>
            <p:nvPr/>
          </p:nvSpPr>
          <p:spPr>
            <a:xfrm>
              <a:off x="217378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3"/>
            <p:cNvSpPr/>
            <p:nvPr/>
          </p:nvSpPr>
          <p:spPr>
            <a:xfrm>
              <a:off x="2173785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3"/>
            <p:cNvSpPr/>
            <p:nvPr/>
          </p:nvSpPr>
          <p:spPr>
            <a:xfrm>
              <a:off x="2173785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3"/>
            <p:cNvSpPr/>
            <p:nvPr/>
          </p:nvSpPr>
          <p:spPr>
            <a:xfrm>
              <a:off x="2119263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3"/>
            <p:cNvSpPr/>
            <p:nvPr/>
          </p:nvSpPr>
          <p:spPr>
            <a:xfrm>
              <a:off x="2119263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3"/>
            <p:cNvSpPr/>
            <p:nvPr/>
          </p:nvSpPr>
          <p:spPr>
            <a:xfrm>
              <a:off x="2119263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3"/>
            <p:cNvSpPr/>
            <p:nvPr/>
          </p:nvSpPr>
          <p:spPr>
            <a:xfrm>
              <a:off x="211926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3"/>
            <p:cNvSpPr/>
            <p:nvPr/>
          </p:nvSpPr>
          <p:spPr>
            <a:xfrm>
              <a:off x="211926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3"/>
            <p:cNvSpPr/>
            <p:nvPr/>
          </p:nvSpPr>
          <p:spPr>
            <a:xfrm>
              <a:off x="211926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3"/>
            <p:cNvSpPr/>
            <p:nvPr/>
          </p:nvSpPr>
          <p:spPr>
            <a:xfrm>
              <a:off x="211926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3"/>
            <p:cNvSpPr/>
            <p:nvPr/>
          </p:nvSpPr>
          <p:spPr>
            <a:xfrm>
              <a:off x="211926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3"/>
            <p:cNvSpPr/>
            <p:nvPr/>
          </p:nvSpPr>
          <p:spPr>
            <a:xfrm>
              <a:off x="211926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3"/>
            <p:cNvSpPr/>
            <p:nvPr/>
          </p:nvSpPr>
          <p:spPr>
            <a:xfrm>
              <a:off x="211926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3"/>
            <p:cNvSpPr/>
            <p:nvPr/>
          </p:nvSpPr>
          <p:spPr>
            <a:xfrm>
              <a:off x="211926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3"/>
            <p:cNvSpPr/>
            <p:nvPr/>
          </p:nvSpPr>
          <p:spPr>
            <a:xfrm>
              <a:off x="211926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3"/>
            <p:cNvSpPr/>
            <p:nvPr/>
          </p:nvSpPr>
          <p:spPr>
            <a:xfrm>
              <a:off x="211926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3"/>
            <p:cNvSpPr/>
            <p:nvPr/>
          </p:nvSpPr>
          <p:spPr>
            <a:xfrm>
              <a:off x="211926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3"/>
            <p:cNvSpPr/>
            <p:nvPr/>
          </p:nvSpPr>
          <p:spPr>
            <a:xfrm>
              <a:off x="211926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3"/>
            <p:cNvSpPr/>
            <p:nvPr/>
          </p:nvSpPr>
          <p:spPr>
            <a:xfrm>
              <a:off x="2119263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3"/>
            <p:cNvSpPr/>
            <p:nvPr/>
          </p:nvSpPr>
          <p:spPr>
            <a:xfrm>
              <a:off x="2064579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3"/>
            <p:cNvSpPr/>
            <p:nvPr/>
          </p:nvSpPr>
          <p:spPr>
            <a:xfrm>
              <a:off x="206457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3"/>
            <p:cNvSpPr/>
            <p:nvPr/>
          </p:nvSpPr>
          <p:spPr>
            <a:xfrm>
              <a:off x="206457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3"/>
            <p:cNvSpPr/>
            <p:nvPr/>
          </p:nvSpPr>
          <p:spPr>
            <a:xfrm>
              <a:off x="206457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3"/>
            <p:cNvSpPr/>
            <p:nvPr/>
          </p:nvSpPr>
          <p:spPr>
            <a:xfrm>
              <a:off x="2064579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3"/>
            <p:cNvSpPr/>
            <p:nvPr/>
          </p:nvSpPr>
          <p:spPr>
            <a:xfrm>
              <a:off x="206457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3"/>
            <p:cNvSpPr/>
            <p:nvPr/>
          </p:nvSpPr>
          <p:spPr>
            <a:xfrm>
              <a:off x="206457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3"/>
            <p:cNvSpPr/>
            <p:nvPr/>
          </p:nvSpPr>
          <p:spPr>
            <a:xfrm>
              <a:off x="2064579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3"/>
            <p:cNvSpPr/>
            <p:nvPr/>
          </p:nvSpPr>
          <p:spPr>
            <a:xfrm>
              <a:off x="206457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3"/>
            <p:cNvSpPr/>
            <p:nvPr/>
          </p:nvSpPr>
          <p:spPr>
            <a:xfrm>
              <a:off x="206457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3"/>
            <p:cNvSpPr/>
            <p:nvPr/>
          </p:nvSpPr>
          <p:spPr>
            <a:xfrm>
              <a:off x="206457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3"/>
            <p:cNvSpPr/>
            <p:nvPr/>
          </p:nvSpPr>
          <p:spPr>
            <a:xfrm>
              <a:off x="206457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3"/>
            <p:cNvSpPr/>
            <p:nvPr/>
          </p:nvSpPr>
          <p:spPr>
            <a:xfrm>
              <a:off x="206457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3"/>
            <p:cNvSpPr/>
            <p:nvPr/>
          </p:nvSpPr>
          <p:spPr>
            <a:xfrm>
              <a:off x="206457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3"/>
            <p:cNvSpPr/>
            <p:nvPr/>
          </p:nvSpPr>
          <p:spPr>
            <a:xfrm>
              <a:off x="206457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3"/>
            <p:cNvSpPr/>
            <p:nvPr/>
          </p:nvSpPr>
          <p:spPr>
            <a:xfrm>
              <a:off x="206457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3"/>
            <p:cNvSpPr/>
            <p:nvPr/>
          </p:nvSpPr>
          <p:spPr>
            <a:xfrm>
              <a:off x="2009913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3"/>
            <p:cNvSpPr/>
            <p:nvPr/>
          </p:nvSpPr>
          <p:spPr>
            <a:xfrm>
              <a:off x="2009913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3"/>
            <p:cNvSpPr/>
            <p:nvPr/>
          </p:nvSpPr>
          <p:spPr>
            <a:xfrm>
              <a:off x="2009913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3"/>
            <p:cNvSpPr/>
            <p:nvPr/>
          </p:nvSpPr>
          <p:spPr>
            <a:xfrm>
              <a:off x="2009913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3"/>
            <p:cNvSpPr/>
            <p:nvPr/>
          </p:nvSpPr>
          <p:spPr>
            <a:xfrm>
              <a:off x="2009913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3"/>
            <p:cNvSpPr/>
            <p:nvPr/>
          </p:nvSpPr>
          <p:spPr>
            <a:xfrm>
              <a:off x="2009913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3"/>
            <p:cNvSpPr/>
            <p:nvPr/>
          </p:nvSpPr>
          <p:spPr>
            <a:xfrm>
              <a:off x="200991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3"/>
            <p:cNvSpPr/>
            <p:nvPr/>
          </p:nvSpPr>
          <p:spPr>
            <a:xfrm>
              <a:off x="2009913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3"/>
            <p:cNvSpPr/>
            <p:nvPr/>
          </p:nvSpPr>
          <p:spPr>
            <a:xfrm>
              <a:off x="2009913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3"/>
            <p:cNvSpPr/>
            <p:nvPr/>
          </p:nvSpPr>
          <p:spPr>
            <a:xfrm>
              <a:off x="2009913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3"/>
            <p:cNvSpPr/>
            <p:nvPr/>
          </p:nvSpPr>
          <p:spPr>
            <a:xfrm>
              <a:off x="2009913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3"/>
            <p:cNvSpPr/>
            <p:nvPr/>
          </p:nvSpPr>
          <p:spPr>
            <a:xfrm>
              <a:off x="200991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3"/>
            <p:cNvSpPr/>
            <p:nvPr/>
          </p:nvSpPr>
          <p:spPr>
            <a:xfrm>
              <a:off x="200991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3"/>
            <p:cNvSpPr/>
            <p:nvPr/>
          </p:nvSpPr>
          <p:spPr>
            <a:xfrm>
              <a:off x="200991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3"/>
            <p:cNvSpPr/>
            <p:nvPr/>
          </p:nvSpPr>
          <p:spPr>
            <a:xfrm>
              <a:off x="200991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3"/>
            <p:cNvSpPr/>
            <p:nvPr/>
          </p:nvSpPr>
          <p:spPr>
            <a:xfrm>
              <a:off x="200991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3"/>
            <p:cNvSpPr/>
            <p:nvPr/>
          </p:nvSpPr>
          <p:spPr>
            <a:xfrm>
              <a:off x="200991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3"/>
            <p:cNvSpPr/>
            <p:nvPr/>
          </p:nvSpPr>
          <p:spPr>
            <a:xfrm>
              <a:off x="2009913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3"/>
            <p:cNvSpPr/>
            <p:nvPr/>
          </p:nvSpPr>
          <p:spPr>
            <a:xfrm>
              <a:off x="1955229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3"/>
            <p:cNvSpPr/>
            <p:nvPr/>
          </p:nvSpPr>
          <p:spPr>
            <a:xfrm>
              <a:off x="195522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3"/>
            <p:cNvSpPr/>
            <p:nvPr/>
          </p:nvSpPr>
          <p:spPr>
            <a:xfrm>
              <a:off x="1955229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3"/>
            <p:cNvSpPr/>
            <p:nvPr/>
          </p:nvSpPr>
          <p:spPr>
            <a:xfrm>
              <a:off x="195522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3"/>
            <p:cNvSpPr/>
            <p:nvPr/>
          </p:nvSpPr>
          <p:spPr>
            <a:xfrm>
              <a:off x="1955229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3"/>
            <p:cNvSpPr/>
            <p:nvPr/>
          </p:nvSpPr>
          <p:spPr>
            <a:xfrm>
              <a:off x="1955229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3"/>
            <p:cNvSpPr/>
            <p:nvPr/>
          </p:nvSpPr>
          <p:spPr>
            <a:xfrm>
              <a:off x="1955229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3"/>
            <p:cNvSpPr/>
            <p:nvPr/>
          </p:nvSpPr>
          <p:spPr>
            <a:xfrm>
              <a:off x="1955229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3"/>
            <p:cNvSpPr/>
            <p:nvPr/>
          </p:nvSpPr>
          <p:spPr>
            <a:xfrm>
              <a:off x="1955229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3"/>
            <p:cNvSpPr/>
            <p:nvPr/>
          </p:nvSpPr>
          <p:spPr>
            <a:xfrm>
              <a:off x="1955229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3"/>
            <p:cNvSpPr/>
            <p:nvPr/>
          </p:nvSpPr>
          <p:spPr>
            <a:xfrm>
              <a:off x="1955229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3"/>
            <p:cNvSpPr/>
            <p:nvPr/>
          </p:nvSpPr>
          <p:spPr>
            <a:xfrm>
              <a:off x="1955229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3"/>
            <p:cNvSpPr/>
            <p:nvPr/>
          </p:nvSpPr>
          <p:spPr>
            <a:xfrm>
              <a:off x="1955229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3"/>
            <p:cNvSpPr/>
            <p:nvPr/>
          </p:nvSpPr>
          <p:spPr>
            <a:xfrm>
              <a:off x="1955229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3"/>
            <p:cNvSpPr/>
            <p:nvPr/>
          </p:nvSpPr>
          <p:spPr>
            <a:xfrm>
              <a:off x="195522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3"/>
            <p:cNvSpPr/>
            <p:nvPr/>
          </p:nvSpPr>
          <p:spPr>
            <a:xfrm>
              <a:off x="195522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3"/>
            <p:cNvSpPr/>
            <p:nvPr/>
          </p:nvSpPr>
          <p:spPr>
            <a:xfrm>
              <a:off x="1900563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3"/>
            <p:cNvSpPr/>
            <p:nvPr/>
          </p:nvSpPr>
          <p:spPr>
            <a:xfrm>
              <a:off x="190056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3"/>
            <p:cNvSpPr/>
            <p:nvPr/>
          </p:nvSpPr>
          <p:spPr>
            <a:xfrm>
              <a:off x="190056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3"/>
            <p:cNvSpPr/>
            <p:nvPr/>
          </p:nvSpPr>
          <p:spPr>
            <a:xfrm>
              <a:off x="190056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3"/>
            <p:cNvSpPr/>
            <p:nvPr/>
          </p:nvSpPr>
          <p:spPr>
            <a:xfrm>
              <a:off x="190056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3"/>
            <p:cNvSpPr/>
            <p:nvPr/>
          </p:nvSpPr>
          <p:spPr>
            <a:xfrm>
              <a:off x="190056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3"/>
            <p:cNvSpPr/>
            <p:nvPr/>
          </p:nvSpPr>
          <p:spPr>
            <a:xfrm>
              <a:off x="190056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3"/>
            <p:cNvSpPr/>
            <p:nvPr/>
          </p:nvSpPr>
          <p:spPr>
            <a:xfrm>
              <a:off x="190056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3"/>
            <p:cNvSpPr/>
            <p:nvPr/>
          </p:nvSpPr>
          <p:spPr>
            <a:xfrm>
              <a:off x="190056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3"/>
            <p:cNvSpPr/>
            <p:nvPr/>
          </p:nvSpPr>
          <p:spPr>
            <a:xfrm>
              <a:off x="190056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3"/>
            <p:cNvSpPr/>
            <p:nvPr/>
          </p:nvSpPr>
          <p:spPr>
            <a:xfrm>
              <a:off x="190056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3"/>
            <p:cNvSpPr/>
            <p:nvPr/>
          </p:nvSpPr>
          <p:spPr>
            <a:xfrm>
              <a:off x="190056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3"/>
            <p:cNvSpPr/>
            <p:nvPr/>
          </p:nvSpPr>
          <p:spPr>
            <a:xfrm>
              <a:off x="190056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3"/>
            <p:cNvSpPr/>
            <p:nvPr/>
          </p:nvSpPr>
          <p:spPr>
            <a:xfrm>
              <a:off x="1900563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3"/>
            <p:cNvSpPr/>
            <p:nvPr/>
          </p:nvSpPr>
          <p:spPr>
            <a:xfrm>
              <a:off x="190056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3"/>
            <p:cNvSpPr/>
            <p:nvPr/>
          </p:nvSpPr>
          <p:spPr>
            <a:xfrm>
              <a:off x="190056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3"/>
            <p:cNvSpPr/>
            <p:nvPr/>
          </p:nvSpPr>
          <p:spPr>
            <a:xfrm>
              <a:off x="190056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3"/>
            <p:cNvSpPr/>
            <p:nvPr/>
          </p:nvSpPr>
          <p:spPr>
            <a:xfrm>
              <a:off x="190056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3"/>
            <p:cNvSpPr/>
            <p:nvPr/>
          </p:nvSpPr>
          <p:spPr>
            <a:xfrm>
              <a:off x="1900563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3"/>
            <p:cNvSpPr/>
            <p:nvPr/>
          </p:nvSpPr>
          <p:spPr>
            <a:xfrm>
              <a:off x="1846023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3"/>
            <p:cNvSpPr/>
            <p:nvPr/>
          </p:nvSpPr>
          <p:spPr>
            <a:xfrm>
              <a:off x="184602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3"/>
            <p:cNvSpPr/>
            <p:nvPr/>
          </p:nvSpPr>
          <p:spPr>
            <a:xfrm>
              <a:off x="184602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3"/>
            <p:cNvSpPr/>
            <p:nvPr/>
          </p:nvSpPr>
          <p:spPr>
            <a:xfrm>
              <a:off x="184602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3"/>
            <p:cNvSpPr/>
            <p:nvPr/>
          </p:nvSpPr>
          <p:spPr>
            <a:xfrm>
              <a:off x="184602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3"/>
            <p:cNvSpPr/>
            <p:nvPr/>
          </p:nvSpPr>
          <p:spPr>
            <a:xfrm>
              <a:off x="184602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3"/>
            <p:cNvSpPr/>
            <p:nvPr/>
          </p:nvSpPr>
          <p:spPr>
            <a:xfrm>
              <a:off x="184602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3"/>
            <p:cNvSpPr/>
            <p:nvPr/>
          </p:nvSpPr>
          <p:spPr>
            <a:xfrm>
              <a:off x="184602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3"/>
            <p:cNvSpPr/>
            <p:nvPr/>
          </p:nvSpPr>
          <p:spPr>
            <a:xfrm>
              <a:off x="184602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3"/>
            <p:cNvSpPr/>
            <p:nvPr/>
          </p:nvSpPr>
          <p:spPr>
            <a:xfrm>
              <a:off x="184602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3"/>
            <p:cNvSpPr/>
            <p:nvPr/>
          </p:nvSpPr>
          <p:spPr>
            <a:xfrm>
              <a:off x="184602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3"/>
            <p:cNvSpPr/>
            <p:nvPr/>
          </p:nvSpPr>
          <p:spPr>
            <a:xfrm>
              <a:off x="184602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3"/>
            <p:cNvSpPr/>
            <p:nvPr/>
          </p:nvSpPr>
          <p:spPr>
            <a:xfrm>
              <a:off x="184602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3"/>
            <p:cNvSpPr/>
            <p:nvPr/>
          </p:nvSpPr>
          <p:spPr>
            <a:xfrm>
              <a:off x="184602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3"/>
            <p:cNvSpPr/>
            <p:nvPr/>
          </p:nvSpPr>
          <p:spPr>
            <a:xfrm>
              <a:off x="184602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184602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184602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3"/>
            <p:cNvSpPr/>
            <p:nvPr/>
          </p:nvSpPr>
          <p:spPr>
            <a:xfrm>
              <a:off x="184602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3"/>
            <p:cNvSpPr/>
            <p:nvPr/>
          </p:nvSpPr>
          <p:spPr>
            <a:xfrm>
              <a:off x="1791357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3"/>
            <p:cNvSpPr/>
            <p:nvPr/>
          </p:nvSpPr>
          <p:spPr>
            <a:xfrm>
              <a:off x="179135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3"/>
            <p:cNvSpPr/>
            <p:nvPr/>
          </p:nvSpPr>
          <p:spPr>
            <a:xfrm>
              <a:off x="179135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3"/>
            <p:cNvSpPr/>
            <p:nvPr/>
          </p:nvSpPr>
          <p:spPr>
            <a:xfrm>
              <a:off x="1791357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3"/>
            <p:cNvSpPr/>
            <p:nvPr/>
          </p:nvSpPr>
          <p:spPr>
            <a:xfrm>
              <a:off x="179135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3"/>
            <p:cNvSpPr/>
            <p:nvPr/>
          </p:nvSpPr>
          <p:spPr>
            <a:xfrm>
              <a:off x="1791357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3"/>
            <p:cNvSpPr/>
            <p:nvPr/>
          </p:nvSpPr>
          <p:spPr>
            <a:xfrm>
              <a:off x="1791357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3"/>
            <p:cNvSpPr/>
            <p:nvPr/>
          </p:nvSpPr>
          <p:spPr>
            <a:xfrm>
              <a:off x="179135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3"/>
            <p:cNvSpPr/>
            <p:nvPr/>
          </p:nvSpPr>
          <p:spPr>
            <a:xfrm>
              <a:off x="179135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3"/>
            <p:cNvSpPr/>
            <p:nvPr/>
          </p:nvSpPr>
          <p:spPr>
            <a:xfrm>
              <a:off x="1791357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3"/>
            <p:cNvSpPr/>
            <p:nvPr/>
          </p:nvSpPr>
          <p:spPr>
            <a:xfrm>
              <a:off x="179135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3"/>
            <p:cNvSpPr/>
            <p:nvPr/>
          </p:nvSpPr>
          <p:spPr>
            <a:xfrm>
              <a:off x="179135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3"/>
            <p:cNvSpPr/>
            <p:nvPr/>
          </p:nvSpPr>
          <p:spPr>
            <a:xfrm>
              <a:off x="179135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3"/>
            <p:cNvSpPr/>
            <p:nvPr/>
          </p:nvSpPr>
          <p:spPr>
            <a:xfrm>
              <a:off x="179135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3"/>
            <p:cNvSpPr/>
            <p:nvPr/>
          </p:nvSpPr>
          <p:spPr>
            <a:xfrm>
              <a:off x="179135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3"/>
            <p:cNvSpPr/>
            <p:nvPr/>
          </p:nvSpPr>
          <p:spPr>
            <a:xfrm>
              <a:off x="179135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3"/>
            <p:cNvSpPr/>
            <p:nvPr/>
          </p:nvSpPr>
          <p:spPr>
            <a:xfrm>
              <a:off x="1791357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173667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173667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173667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3"/>
            <p:cNvSpPr/>
            <p:nvPr/>
          </p:nvSpPr>
          <p:spPr>
            <a:xfrm>
              <a:off x="173667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3"/>
            <p:cNvSpPr/>
            <p:nvPr/>
          </p:nvSpPr>
          <p:spPr>
            <a:xfrm>
              <a:off x="173667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173667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173667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173667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173667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173667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3"/>
            <p:cNvSpPr/>
            <p:nvPr/>
          </p:nvSpPr>
          <p:spPr>
            <a:xfrm>
              <a:off x="173667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3"/>
            <p:cNvSpPr/>
            <p:nvPr/>
          </p:nvSpPr>
          <p:spPr>
            <a:xfrm>
              <a:off x="173667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173667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3"/>
            <p:cNvSpPr/>
            <p:nvPr/>
          </p:nvSpPr>
          <p:spPr>
            <a:xfrm>
              <a:off x="173667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3"/>
            <p:cNvSpPr/>
            <p:nvPr/>
          </p:nvSpPr>
          <p:spPr>
            <a:xfrm>
              <a:off x="173667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173667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173667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3"/>
            <p:cNvSpPr/>
            <p:nvPr/>
          </p:nvSpPr>
          <p:spPr>
            <a:xfrm>
              <a:off x="1736673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3"/>
            <p:cNvSpPr/>
            <p:nvPr/>
          </p:nvSpPr>
          <p:spPr>
            <a:xfrm>
              <a:off x="168200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168200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168200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168200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3"/>
            <p:cNvSpPr/>
            <p:nvPr/>
          </p:nvSpPr>
          <p:spPr>
            <a:xfrm>
              <a:off x="168200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3"/>
            <p:cNvSpPr/>
            <p:nvPr/>
          </p:nvSpPr>
          <p:spPr>
            <a:xfrm>
              <a:off x="168200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3"/>
            <p:cNvSpPr/>
            <p:nvPr/>
          </p:nvSpPr>
          <p:spPr>
            <a:xfrm>
              <a:off x="168200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3"/>
            <p:cNvSpPr/>
            <p:nvPr/>
          </p:nvSpPr>
          <p:spPr>
            <a:xfrm>
              <a:off x="168200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168200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168200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3"/>
            <p:cNvSpPr/>
            <p:nvPr/>
          </p:nvSpPr>
          <p:spPr>
            <a:xfrm>
              <a:off x="168200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3"/>
            <p:cNvSpPr/>
            <p:nvPr/>
          </p:nvSpPr>
          <p:spPr>
            <a:xfrm>
              <a:off x="168200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3"/>
            <p:cNvSpPr/>
            <p:nvPr/>
          </p:nvSpPr>
          <p:spPr>
            <a:xfrm>
              <a:off x="168200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3"/>
            <p:cNvSpPr/>
            <p:nvPr/>
          </p:nvSpPr>
          <p:spPr>
            <a:xfrm>
              <a:off x="168200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3"/>
            <p:cNvSpPr/>
            <p:nvPr/>
          </p:nvSpPr>
          <p:spPr>
            <a:xfrm>
              <a:off x="168200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3"/>
            <p:cNvSpPr/>
            <p:nvPr/>
          </p:nvSpPr>
          <p:spPr>
            <a:xfrm>
              <a:off x="1627324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3"/>
            <p:cNvSpPr/>
            <p:nvPr/>
          </p:nvSpPr>
          <p:spPr>
            <a:xfrm>
              <a:off x="1627324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3"/>
            <p:cNvSpPr/>
            <p:nvPr/>
          </p:nvSpPr>
          <p:spPr>
            <a:xfrm>
              <a:off x="1627324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3"/>
            <p:cNvSpPr/>
            <p:nvPr/>
          </p:nvSpPr>
          <p:spPr>
            <a:xfrm>
              <a:off x="162732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3"/>
            <p:cNvSpPr/>
            <p:nvPr/>
          </p:nvSpPr>
          <p:spPr>
            <a:xfrm>
              <a:off x="162732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3"/>
            <p:cNvSpPr/>
            <p:nvPr/>
          </p:nvSpPr>
          <p:spPr>
            <a:xfrm>
              <a:off x="162732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3"/>
            <p:cNvSpPr/>
            <p:nvPr/>
          </p:nvSpPr>
          <p:spPr>
            <a:xfrm>
              <a:off x="162732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3"/>
            <p:cNvSpPr/>
            <p:nvPr/>
          </p:nvSpPr>
          <p:spPr>
            <a:xfrm>
              <a:off x="1627324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3"/>
            <p:cNvSpPr/>
            <p:nvPr/>
          </p:nvSpPr>
          <p:spPr>
            <a:xfrm>
              <a:off x="162732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3"/>
            <p:cNvSpPr/>
            <p:nvPr/>
          </p:nvSpPr>
          <p:spPr>
            <a:xfrm>
              <a:off x="162732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3"/>
            <p:cNvSpPr/>
            <p:nvPr/>
          </p:nvSpPr>
          <p:spPr>
            <a:xfrm>
              <a:off x="162732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3"/>
            <p:cNvSpPr/>
            <p:nvPr/>
          </p:nvSpPr>
          <p:spPr>
            <a:xfrm>
              <a:off x="162732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3"/>
            <p:cNvSpPr/>
            <p:nvPr/>
          </p:nvSpPr>
          <p:spPr>
            <a:xfrm>
              <a:off x="162732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3"/>
            <p:cNvSpPr/>
            <p:nvPr/>
          </p:nvSpPr>
          <p:spPr>
            <a:xfrm>
              <a:off x="162732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1627324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157280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157280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157280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157280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3"/>
            <p:cNvSpPr/>
            <p:nvPr/>
          </p:nvSpPr>
          <p:spPr>
            <a:xfrm>
              <a:off x="157280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3"/>
            <p:cNvSpPr/>
            <p:nvPr/>
          </p:nvSpPr>
          <p:spPr>
            <a:xfrm>
              <a:off x="157280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157280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157280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1572801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151811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151811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1518117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151811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151811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151811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3"/>
            <p:cNvSpPr/>
            <p:nvPr/>
          </p:nvSpPr>
          <p:spPr>
            <a:xfrm>
              <a:off x="151811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3"/>
            <p:cNvSpPr/>
            <p:nvPr/>
          </p:nvSpPr>
          <p:spPr>
            <a:xfrm>
              <a:off x="146345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1463452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146345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146345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146345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146345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14087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14087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14087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14087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135410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135410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135410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135410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3"/>
            <p:cNvSpPr/>
            <p:nvPr/>
          </p:nvSpPr>
          <p:spPr>
            <a:xfrm>
              <a:off x="129941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3"/>
            <p:cNvSpPr/>
            <p:nvPr/>
          </p:nvSpPr>
          <p:spPr>
            <a:xfrm>
              <a:off x="129941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3"/>
            <p:cNvSpPr/>
            <p:nvPr/>
          </p:nvSpPr>
          <p:spPr>
            <a:xfrm>
              <a:off x="12994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3"/>
            <p:cNvSpPr/>
            <p:nvPr/>
          </p:nvSpPr>
          <p:spPr>
            <a:xfrm>
              <a:off x="12994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1244752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1244752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1244752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1244752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3"/>
            <p:cNvSpPr/>
            <p:nvPr/>
          </p:nvSpPr>
          <p:spPr>
            <a:xfrm>
              <a:off x="11900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3"/>
            <p:cNvSpPr/>
            <p:nvPr/>
          </p:nvSpPr>
          <p:spPr>
            <a:xfrm>
              <a:off x="11900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3"/>
            <p:cNvSpPr/>
            <p:nvPr/>
          </p:nvSpPr>
          <p:spPr>
            <a:xfrm>
              <a:off x="11900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3"/>
            <p:cNvSpPr/>
            <p:nvPr/>
          </p:nvSpPr>
          <p:spPr>
            <a:xfrm>
              <a:off x="11900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3"/>
            <p:cNvSpPr/>
            <p:nvPr/>
          </p:nvSpPr>
          <p:spPr>
            <a:xfrm>
              <a:off x="1135546" y="2271592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3"/>
            <p:cNvSpPr/>
            <p:nvPr/>
          </p:nvSpPr>
          <p:spPr>
            <a:xfrm>
              <a:off x="1135546" y="2216909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3"/>
            <p:cNvSpPr/>
            <p:nvPr/>
          </p:nvSpPr>
          <p:spPr>
            <a:xfrm>
              <a:off x="1135546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3"/>
            <p:cNvSpPr/>
            <p:nvPr/>
          </p:nvSpPr>
          <p:spPr>
            <a:xfrm>
              <a:off x="1135546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3"/>
            <p:cNvSpPr/>
            <p:nvPr/>
          </p:nvSpPr>
          <p:spPr>
            <a:xfrm>
              <a:off x="1135546" y="2053036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3"/>
            <p:cNvSpPr/>
            <p:nvPr/>
          </p:nvSpPr>
          <p:spPr>
            <a:xfrm>
              <a:off x="108086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3"/>
            <p:cNvSpPr/>
            <p:nvPr/>
          </p:nvSpPr>
          <p:spPr>
            <a:xfrm>
              <a:off x="108086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3"/>
            <p:cNvSpPr/>
            <p:nvPr/>
          </p:nvSpPr>
          <p:spPr>
            <a:xfrm>
              <a:off x="108086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3"/>
            <p:cNvSpPr/>
            <p:nvPr/>
          </p:nvSpPr>
          <p:spPr>
            <a:xfrm>
              <a:off x="108086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108086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1080862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3"/>
            <p:cNvSpPr/>
            <p:nvPr/>
          </p:nvSpPr>
          <p:spPr>
            <a:xfrm>
              <a:off x="102619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3"/>
            <p:cNvSpPr/>
            <p:nvPr/>
          </p:nvSpPr>
          <p:spPr>
            <a:xfrm>
              <a:off x="102619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3"/>
            <p:cNvSpPr/>
            <p:nvPr/>
          </p:nvSpPr>
          <p:spPr>
            <a:xfrm>
              <a:off x="102619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3"/>
            <p:cNvSpPr/>
            <p:nvPr/>
          </p:nvSpPr>
          <p:spPr>
            <a:xfrm>
              <a:off x="102619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3"/>
            <p:cNvSpPr/>
            <p:nvPr/>
          </p:nvSpPr>
          <p:spPr>
            <a:xfrm>
              <a:off x="403188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3"/>
            <p:cNvSpPr/>
            <p:nvPr/>
          </p:nvSpPr>
          <p:spPr>
            <a:xfrm>
              <a:off x="403188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3"/>
            <p:cNvSpPr/>
            <p:nvPr/>
          </p:nvSpPr>
          <p:spPr>
            <a:xfrm>
              <a:off x="408657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3"/>
            <p:cNvSpPr/>
            <p:nvPr/>
          </p:nvSpPr>
          <p:spPr>
            <a:xfrm>
              <a:off x="408657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3"/>
            <p:cNvSpPr/>
            <p:nvPr/>
          </p:nvSpPr>
          <p:spPr>
            <a:xfrm>
              <a:off x="4141237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3"/>
            <p:cNvSpPr/>
            <p:nvPr/>
          </p:nvSpPr>
          <p:spPr>
            <a:xfrm>
              <a:off x="408657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3"/>
            <p:cNvSpPr/>
            <p:nvPr/>
          </p:nvSpPr>
          <p:spPr>
            <a:xfrm>
              <a:off x="4523683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3"/>
            <p:cNvSpPr/>
            <p:nvPr/>
          </p:nvSpPr>
          <p:spPr>
            <a:xfrm>
              <a:off x="4523683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3"/>
            <p:cNvSpPr/>
            <p:nvPr/>
          </p:nvSpPr>
          <p:spPr>
            <a:xfrm>
              <a:off x="4523683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4523683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4523683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4523683" y="227159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3"/>
            <p:cNvSpPr/>
            <p:nvPr/>
          </p:nvSpPr>
          <p:spPr>
            <a:xfrm>
              <a:off x="4523683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3"/>
            <p:cNvSpPr/>
            <p:nvPr/>
          </p:nvSpPr>
          <p:spPr>
            <a:xfrm>
              <a:off x="4523683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3"/>
            <p:cNvSpPr/>
            <p:nvPr/>
          </p:nvSpPr>
          <p:spPr>
            <a:xfrm>
              <a:off x="4523683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3"/>
            <p:cNvSpPr/>
            <p:nvPr/>
          </p:nvSpPr>
          <p:spPr>
            <a:xfrm>
              <a:off x="4523683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3"/>
            <p:cNvSpPr/>
            <p:nvPr/>
          </p:nvSpPr>
          <p:spPr>
            <a:xfrm>
              <a:off x="452368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3"/>
            <p:cNvSpPr/>
            <p:nvPr/>
          </p:nvSpPr>
          <p:spPr>
            <a:xfrm>
              <a:off x="4523683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3"/>
            <p:cNvSpPr/>
            <p:nvPr/>
          </p:nvSpPr>
          <p:spPr>
            <a:xfrm>
              <a:off x="4523683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3"/>
            <p:cNvSpPr/>
            <p:nvPr/>
          </p:nvSpPr>
          <p:spPr>
            <a:xfrm>
              <a:off x="4523683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3"/>
            <p:cNvSpPr/>
            <p:nvPr/>
          </p:nvSpPr>
          <p:spPr>
            <a:xfrm>
              <a:off x="4250443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3"/>
            <p:cNvSpPr/>
            <p:nvPr/>
          </p:nvSpPr>
          <p:spPr>
            <a:xfrm>
              <a:off x="425044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3"/>
            <p:cNvSpPr/>
            <p:nvPr/>
          </p:nvSpPr>
          <p:spPr>
            <a:xfrm>
              <a:off x="425044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3"/>
            <p:cNvSpPr/>
            <p:nvPr/>
          </p:nvSpPr>
          <p:spPr>
            <a:xfrm>
              <a:off x="425044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3"/>
            <p:cNvSpPr/>
            <p:nvPr/>
          </p:nvSpPr>
          <p:spPr>
            <a:xfrm>
              <a:off x="425044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425044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425044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425044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425044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425044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425044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3"/>
            <p:cNvSpPr/>
            <p:nvPr/>
          </p:nvSpPr>
          <p:spPr>
            <a:xfrm>
              <a:off x="425044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397720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397720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397720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397720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3"/>
            <p:cNvSpPr/>
            <p:nvPr/>
          </p:nvSpPr>
          <p:spPr>
            <a:xfrm>
              <a:off x="4031887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>
              <a:off x="4031887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408657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408657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408657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408657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>
              <a:off x="4086571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408657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408657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3"/>
            <p:cNvSpPr/>
            <p:nvPr/>
          </p:nvSpPr>
          <p:spPr>
            <a:xfrm>
              <a:off x="408657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3"/>
            <p:cNvSpPr/>
            <p:nvPr/>
          </p:nvSpPr>
          <p:spPr>
            <a:xfrm>
              <a:off x="408657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3"/>
            <p:cNvSpPr/>
            <p:nvPr/>
          </p:nvSpPr>
          <p:spPr>
            <a:xfrm>
              <a:off x="408657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3"/>
            <p:cNvSpPr/>
            <p:nvPr/>
          </p:nvSpPr>
          <p:spPr>
            <a:xfrm>
              <a:off x="408657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3"/>
            <p:cNvSpPr/>
            <p:nvPr/>
          </p:nvSpPr>
          <p:spPr>
            <a:xfrm>
              <a:off x="408657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3"/>
            <p:cNvSpPr/>
            <p:nvPr/>
          </p:nvSpPr>
          <p:spPr>
            <a:xfrm>
              <a:off x="414123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414123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414123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3"/>
            <p:cNvSpPr/>
            <p:nvPr/>
          </p:nvSpPr>
          <p:spPr>
            <a:xfrm>
              <a:off x="414123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3"/>
            <p:cNvSpPr/>
            <p:nvPr/>
          </p:nvSpPr>
          <p:spPr>
            <a:xfrm>
              <a:off x="4141237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3"/>
            <p:cNvSpPr/>
            <p:nvPr/>
          </p:nvSpPr>
          <p:spPr>
            <a:xfrm>
              <a:off x="414123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414123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4141237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3"/>
            <p:cNvSpPr/>
            <p:nvPr/>
          </p:nvSpPr>
          <p:spPr>
            <a:xfrm>
              <a:off x="4141237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3"/>
            <p:cNvSpPr/>
            <p:nvPr/>
          </p:nvSpPr>
          <p:spPr>
            <a:xfrm>
              <a:off x="414123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3"/>
            <p:cNvSpPr/>
            <p:nvPr/>
          </p:nvSpPr>
          <p:spPr>
            <a:xfrm>
              <a:off x="4141237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3"/>
            <p:cNvSpPr/>
            <p:nvPr/>
          </p:nvSpPr>
          <p:spPr>
            <a:xfrm>
              <a:off x="4141237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419592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419592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3"/>
            <p:cNvSpPr/>
            <p:nvPr/>
          </p:nvSpPr>
          <p:spPr>
            <a:xfrm>
              <a:off x="419592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3"/>
            <p:cNvSpPr/>
            <p:nvPr/>
          </p:nvSpPr>
          <p:spPr>
            <a:xfrm>
              <a:off x="419592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419592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3"/>
            <p:cNvSpPr/>
            <p:nvPr/>
          </p:nvSpPr>
          <p:spPr>
            <a:xfrm>
              <a:off x="419592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3"/>
            <p:cNvSpPr/>
            <p:nvPr/>
          </p:nvSpPr>
          <p:spPr>
            <a:xfrm>
              <a:off x="419592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3"/>
            <p:cNvSpPr/>
            <p:nvPr/>
          </p:nvSpPr>
          <p:spPr>
            <a:xfrm>
              <a:off x="419592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3"/>
            <p:cNvSpPr/>
            <p:nvPr/>
          </p:nvSpPr>
          <p:spPr>
            <a:xfrm>
              <a:off x="419592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3"/>
            <p:cNvSpPr/>
            <p:nvPr/>
          </p:nvSpPr>
          <p:spPr>
            <a:xfrm>
              <a:off x="419592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3"/>
            <p:cNvSpPr/>
            <p:nvPr/>
          </p:nvSpPr>
          <p:spPr>
            <a:xfrm>
              <a:off x="419592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3"/>
            <p:cNvSpPr/>
            <p:nvPr/>
          </p:nvSpPr>
          <p:spPr>
            <a:xfrm>
              <a:off x="419592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3"/>
            <p:cNvSpPr/>
            <p:nvPr/>
          </p:nvSpPr>
          <p:spPr>
            <a:xfrm>
              <a:off x="425044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3"/>
            <p:cNvSpPr/>
            <p:nvPr/>
          </p:nvSpPr>
          <p:spPr>
            <a:xfrm>
              <a:off x="425044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3"/>
            <p:cNvSpPr/>
            <p:nvPr/>
          </p:nvSpPr>
          <p:spPr>
            <a:xfrm>
              <a:off x="4305127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3"/>
            <p:cNvSpPr/>
            <p:nvPr/>
          </p:nvSpPr>
          <p:spPr>
            <a:xfrm>
              <a:off x="430512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430512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430512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3"/>
            <p:cNvSpPr/>
            <p:nvPr/>
          </p:nvSpPr>
          <p:spPr>
            <a:xfrm>
              <a:off x="430512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>
              <a:off x="430512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3"/>
            <p:cNvSpPr/>
            <p:nvPr/>
          </p:nvSpPr>
          <p:spPr>
            <a:xfrm>
              <a:off x="430512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3"/>
            <p:cNvSpPr/>
            <p:nvPr/>
          </p:nvSpPr>
          <p:spPr>
            <a:xfrm>
              <a:off x="430512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3"/>
            <p:cNvSpPr/>
            <p:nvPr/>
          </p:nvSpPr>
          <p:spPr>
            <a:xfrm>
              <a:off x="430512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3"/>
            <p:cNvSpPr/>
            <p:nvPr/>
          </p:nvSpPr>
          <p:spPr>
            <a:xfrm>
              <a:off x="430512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3"/>
            <p:cNvSpPr/>
            <p:nvPr/>
          </p:nvSpPr>
          <p:spPr>
            <a:xfrm>
              <a:off x="430512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3"/>
            <p:cNvSpPr/>
            <p:nvPr/>
          </p:nvSpPr>
          <p:spPr>
            <a:xfrm>
              <a:off x="430512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3"/>
            <p:cNvSpPr/>
            <p:nvPr/>
          </p:nvSpPr>
          <p:spPr>
            <a:xfrm>
              <a:off x="430512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430512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43597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43597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43597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43597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435979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3"/>
            <p:cNvSpPr/>
            <p:nvPr/>
          </p:nvSpPr>
          <p:spPr>
            <a:xfrm>
              <a:off x="4359793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3"/>
            <p:cNvSpPr/>
            <p:nvPr/>
          </p:nvSpPr>
          <p:spPr>
            <a:xfrm>
              <a:off x="43597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3"/>
            <p:cNvSpPr/>
            <p:nvPr/>
          </p:nvSpPr>
          <p:spPr>
            <a:xfrm>
              <a:off x="435979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435979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435979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>
              <a:off x="435979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>
              <a:off x="43597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43597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435979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3"/>
            <p:cNvSpPr/>
            <p:nvPr/>
          </p:nvSpPr>
          <p:spPr>
            <a:xfrm>
              <a:off x="435979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3"/>
            <p:cNvSpPr/>
            <p:nvPr/>
          </p:nvSpPr>
          <p:spPr>
            <a:xfrm>
              <a:off x="4414476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441447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441447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3"/>
            <p:cNvSpPr/>
            <p:nvPr/>
          </p:nvSpPr>
          <p:spPr>
            <a:xfrm>
              <a:off x="441447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3"/>
            <p:cNvSpPr/>
            <p:nvPr/>
          </p:nvSpPr>
          <p:spPr>
            <a:xfrm>
              <a:off x="4414476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3"/>
            <p:cNvSpPr/>
            <p:nvPr/>
          </p:nvSpPr>
          <p:spPr>
            <a:xfrm>
              <a:off x="441447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3"/>
            <p:cNvSpPr/>
            <p:nvPr/>
          </p:nvSpPr>
          <p:spPr>
            <a:xfrm>
              <a:off x="4414476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4414476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3"/>
            <p:cNvSpPr/>
            <p:nvPr/>
          </p:nvSpPr>
          <p:spPr>
            <a:xfrm>
              <a:off x="4414476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3"/>
            <p:cNvSpPr/>
            <p:nvPr/>
          </p:nvSpPr>
          <p:spPr>
            <a:xfrm>
              <a:off x="4414476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4414476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4414476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4414476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3"/>
            <p:cNvSpPr/>
            <p:nvPr/>
          </p:nvSpPr>
          <p:spPr>
            <a:xfrm>
              <a:off x="4414476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4469142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44691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446914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446914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446914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3"/>
            <p:cNvSpPr/>
            <p:nvPr/>
          </p:nvSpPr>
          <p:spPr>
            <a:xfrm>
              <a:off x="44691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3"/>
            <p:cNvSpPr/>
            <p:nvPr/>
          </p:nvSpPr>
          <p:spPr>
            <a:xfrm>
              <a:off x="44691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44691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3"/>
            <p:cNvSpPr/>
            <p:nvPr/>
          </p:nvSpPr>
          <p:spPr>
            <a:xfrm>
              <a:off x="44691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3"/>
            <p:cNvSpPr/>
            <p:nvPr/>
          </p:nvSpPr>
          <p:spPr>
            <a:xfrm>
              <a:off x="4469142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3"/>
            <p:cNvSpPr/>
            <p:nvPr/>
          </p:nvSpPr>
          <p:spPr>
            <a:xfrm>
              <a:off x="4469142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3"/>
            <p:cNvSpPr/>
            <p:nvPr/>
          </p:nvSpPr>
          <p:spPr>
            <a:xfrm>
              <a:off x="4469142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3"/>
            <p:cNvSpPr/>
            <p:nvPr/>
          </p:nvSpPr>
          <p:spPr>
            <a:xfrm>
              <a:off x="44691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3"/>
            <p:cNvSpPr/>
            <p:nvPr/>
          </p:nvSpPr>
          <p:spPr>
            <a:xfrm>
              <a:off x="44691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4523683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4523683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45783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45783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4578349" y="205303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45783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4578349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4578349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4578349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457834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4578349" y="23807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457834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457834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4578349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4578349" y="259949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457834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457834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457834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457834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4578349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4633032" y="188900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46330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46330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4633032" y="2053036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3"/>
            <p:cNvSpPr/>
            <p:nvPr/>
          </p:nvSpPr>
          <p:spPr>
            <a:xfrm>
              <a:off x="46330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3"/>
            <p:cNvSpPr/>
            <p:nvPr/>
          </p:nvSpPr>
          <p:spPr>
            <a:xfrm>
              <a:off x="46330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46330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4633032" y="2271592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3"/>
            <p:cNvSpPr/>
            <p:nvPr/>
          </p:nvSpPr>
          <p:spPr>
            <a:xfrm>
              <a:off x="46330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3"/>
            <p:cNvSpPr/>
            <p:nvPr/>
          </p:nvSpPr>
          <p:spPr>
            <a:xfrm>
              <a:off x="4633032" y="23807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46330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46330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4633032" y="2544832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4633032" y="259949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46330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3"/>
            <p:cNvSpPr/>
            <p:nvPr/>
          </p:nvSpPr>
          <p:spPr>
            <a:xfrm>
              <a:off x="4633032" y="27088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3"/>
            <p:cNvSpPr/>
            <p:nvPr/>
          </p:nvSpPr>
          <p:spPr>
            <a:xfrm>
              <a:off x="46330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46330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4687698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4687698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4687698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4687698" y="2053036"/>
              <a:ext cx="44748" cy="38202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468769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468769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3"/>
            <p:cNvSpPr/>
            <p:nvPr/>
          </p:nvSpPr>
          <p:spPr>
            <a:xfrm>
              <a:off x="468769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3"/>
            <p:cNvSpPr/>
            <p:nvPr/>
          </p:nvSpPr>
          <p:spPr>
            <a:xfrm>
              <a:off x="4687698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4687698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3"/>
            <p:cNvSpPr/>
            <p:nvPr/>
          </p:nvSpPr>
          <p:spPr>
            <a:xfrm>
              <a:off x="4687698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3"/>
            <p:cNvSpPr/>
            <p:nvPr/>
          </p:nvSpPr>
          <p:spPr>
            <a:xfrm>
              <a:off x="4687698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3"/>
            <p:cNvSpPr/>
            <p:nvPr/>
          </p:nvSpPr>
          <p:spPr>
            <a:xfrm>
              <a:off x="4687698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3"/>
            <p:cNvSpPr/>
            <p:nvPr/>
          </p:nvSpPr>
          <p:spPr>
            <a:xfrm>
              <a:off x="4687698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4687698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468769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4687698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468769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4742382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4742382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3"/>
            <p:cNvSpPr/>
            <p:nvPr/>
          </p:nvSpPr>
          <p:spPr>
            <a:xfrm>
              <a:off x="4742382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3"/>
            <p:cNvSpPr/>
            <p:nvPr/>
          </p:nvSpPr>
          <p:spPr>
            <a:xfrm>
              <a:off x="4742382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4742382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474238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474238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474238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4742382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474238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3"/>
            <p:cNvSpPr/>
            <p:nvPr/>
          </p:nvSpPr>
          <p:spPr>
            <a:xfrm>
              <a:off x="4742382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3"/>
            <p:cNvSpPr/>
            <p:nvPr/>
          </p:nvSpPr>
          <p:spPr>
            <a:xfrm>
              <a:off x="474238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4742382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474238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474238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3"/>
            <p:cNvSpPr/>
            <p:nvPr/>
          </p:nvSpPr>
          <p:spPr>
            <a:xfrm>
              <a:off x="474238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3"/>
            <p:cNvSpPr/>
            <p:nvPr/>
          </p:nvSpPr>
          <p:spPr>
            <a:xfrm>
              <a:off x="474238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474238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479704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3"/>
            <p:cNvSpPr/>
            <p:nvPr/>
          </p:nvSpPr>
          <p:spPr>
            <a:xfrm>
              <a:off x="479704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479704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479704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479704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3"/>
            <p:cNvSpPr/>
            <p:nvPr/>
          </p:nvSpPr>
          <p:spPr>
            <a:xfrm>
              <a:off x="53981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3"/>
            <p:cNvSpPr/>
            <p:nvPr/>
          </p:nvSpPr>
          <p:spPr>
            <a:xfrm>
              <a:off x="53981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3"/>
            <p:cNvSpPr/>
            <p:nvPr/>
          </p:nvSpPr>
          <p:spPr>
            <a:xfrm>
              <a:off x="5452716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3"/>
            <p:cNvSpPr/>
            <p:nvPr/>
          </p:nvSpPr>
          <p:spPr>
            <a:xfrm>
              <a:off x="5452716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3"/>
            <p:cNvSpPr/>
            <p:nvPr/>
          </p:nvSpPr>
          <p:spPr>
            <a:xfrm>
              <a:off x="550739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3"/>
            <p:cNvSpPr/>
            <p:nvPr/>
          </p:nvSpPr>
          <p:spPr>
            <a:xfrm>
              <a:off x="5507399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3"/>
            <p:cNvSpPr/>
            <p:nvPr/>
          </p:nvSpPr>
          <p:spPr>
            <a:xfrm>
              <a:off x="5507399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3"/>
            <p:cNvSpPr/>
            <p:nvPr/>
          </p:nvSpPr>
          <p:spPr>
            <a:xfrm>
              <a:off x="55620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3"/>
            <p:cNvSpPr/>
            <p:nvPr/>
          </p:nvSpPr>
          <p:spPr>
            <a:xfrm>
              <a:off x="55620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3"/>
            <p:cNvSpPr/>
            <p:nvPr/>
          </p:nvSpPr>
          <p:spPr>
            <a:xfrm>
              <a:off x="56167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3"/>
            <p:cNvSpPr/>
            <p:nvPr/>
          </p:nvSpPr>
          <p:spPr>
            <a:xfrm>
              <a:off x="59446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3"/>
            <p:cNvSpPr/>
            <p:nvPr/>
          </p:nvSpPr>
          <p:spPr>
            <a:xfrm>
              <a:off x="567143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3"/>
            <p:cNvSpPr/>
            <p:nvPr/>
          </p:nvSpPr>
          <p:spPr>
            <a:xfrm>
              <a:off x="57259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3"/>
            <p:cNvSpPr/>
            <p:nvPr/>
          </p:nvSpPr>
          <p:spPr>
            <a:xfrm>
              <a:off x="57807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3"/>
            <p:cNvSpPr/>
            <p:nvPr/>
          </p:nvSpPr>
          <p:spPr>
            <a:xfrm>
              <a:off x="5889989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3"/>
            <p:cNvSpPr/>
            <p:nvPr/>
          </p:nvSpPr>
          <p:spPr>
            <a:xfrm>
              <a:off x="58354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3"/>
            <p:cNvSpPr/>
            <p:nvPr/>
          </p:nvSpPr>
          <p:spPr>
            <a:xfrm>
              <a:off x="57807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3"/>
            <p:cNvSpPr/>
            <p:nvPr/>
          </p:nvSpPr>
          <p:spPr>
            <a:xfrm>
              <a:off x="57259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3"/>
            <p:cNvSpPr/>
            <p:nvPr/>
          </p:nvSpPr>
          <p:spPr>
            <a:xfrm>
              <a:off x="567143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3"/>
            <p:cNvSpPr/>
            <p:nvPr/>
          </p:nvSpPr>
          <p:spPr>
            <a:xfrm>
              <a:off x="56167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3"/>
            <p:cNvSpPr/>
            <p:nvPr/>
          </p:nvSpPr>
          <p:spPr>
            <a:xfrm>
              <a:off x="56167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3"/>
            <p:cNvSpPr/>
            <p:nvPr/>
          </p:nvSpPr>
          <p:spPr>
            <a:xfrm>
              <a:off x="55620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3"/>
            <p:cNvSpPr/>
            <p:nvPr/>
          </p:nvSpPr>
          <p:spPr>
            <a:xfrm>
              <a:off x="5507399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3"/>
            <p:cNvSpPr/>
            <p:nvPr/>
          </p:nvSpPr>
          <p:spPr>
            <a:xfrm>
              <a:off x="5452716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53981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3"/>
            <p:cNvSpPr/>
            <p:nvPr/>
          </p:nvSpPr>
          <p:spPr>
            <a:xfrm>
              <a:off x="507028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3"/>
            <p:cNvSpPr/>
            <p:nvPr/>
          </p:nvSpPr>
          <p:spPr>
            <a:xfrm>
              <a:off x="507028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512495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3"/>
            <p:cNvSpPr/>
            <p:nvPr/>
          </p:nvSpPr>
          <p:spPr>
            <a:xfrm>
              <a:off x="512495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3"/>
            <p:cNvSpPr/>
            <p:nvPr/>
          </p:nvSpPr>
          <p:spPr>
            <a:xfrm>
              <a:off x="512495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3"/>
            <p:cNvSpPr/>
            <p:nvPr/>
          </p:nvSpPr>
          <p:spPr>
            <a:xfrm>
              <a:off x="512495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3"/>
            <p:cNvSpPr/>
            <p:nvPr/>
          </p:nvSpPr>
          <p:spPr>
            <a:xfrm>
              <a:off x="512495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3"/>
            <p:cNvSpPr/>
            <p:nvPr/>
          </p:nvSpPr>
          <p:spPr>
            <a:xfrm>
              <a:off x="512495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512495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3"/>
            <p:cNvSpPr/>
            <p:nvPr/>
          </p:nvSpPr>
          <p:spPr>
            <a:xfrm>
              <a:off x="512495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3"/>
            <p:cNvSpPr/>
            <p:nvPr/>
          </p:nvSpPr>
          <p:spPr>
            <a:xfrm>
              <a:off x="512495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3"/>
            <p:cNvSpPr/>
            <p:nvPr/>
          </p:nvSpPr>
          <p:spPr>
            <a:xfrm>
              <a:off x="517949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3"/>
            <p:cNvSpPr/>
            <p:nvPr/>
          </p:nvSpPr>
          <p:spPr>
            <a:xfrm>
              <a:off x="5179494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3"/>
            <p:cNvSpPr/>
            <p:nvPr/>
          </p:nvSpPr>
          <p:spPr>
            <a:xfrm>
              <a:off x="517949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3"/>
            <p:cNvSpPr/>
            <p:nvPr/>
          </p:nvSpPr>
          <p:spPr>
            <a:xfrm>
              <a:off x="517949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>
              <a:off x="517949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>
              <a:off x="517949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>
              <a:off x="5179494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3"/>
            <p:cNvSpPr/>
            <p:nvPr/>
          </p:nvSpPr>
          <p:spPr>
            <a:xfrm>
              <a:off x="517949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3"/>
            <p:cNvSpPr/>
            <p:nvPr/>
          </p:nvSpPr>
          <p:spPr>
            <a:xfrm>
              <a:off x="5234160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>
              <a:off x="5234160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>
              <a:off x="5234160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>
              <a:off x="5234160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>
              <a:off x="5234160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>
              <a:off x="5234160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>
              <a:off x="5234160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>
              <a:off x="5234160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>
              <a:off x="528884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528884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3"/>
            <p:cNvSpPr/>
            <p:nvPr/>
          </p:nvSpPr>
          <p:spPr>
            <a:xfrm>
              <a:off x="528884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534352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3"/>
            <p:cNvSpPr/>
            <p:nvPr/>
          </p:nvSpPr>
          <p:spPr>
            <a:xfrm>
              <a:off x="534352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3"/>
            <p:cNvSpPr/>
            <p:nvPr/>
          </p:nvSpPr>
          <p:spPr>
            <a:xfrm>
              <a:off x="534352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3"/>
            <p:cNvSpPr/>
            <p:nvPr/>
          </p:nvSpPr>
          <p:spPr>
            <a:xfrm>
              <a:off x="534352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3"/>
            <p:cNvSpPr/>
            <p:nvPr/>
          </p:nvSpPr>
          <p:spPr>
            <a:xfrm>
              <a:off x="528884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3"/>
            <p:cNvSpPr/>
            <p:nvPr/>
          </p:nvSpPr>
          <p:spPr>
            <a:xfrm>
              <a:off x="528884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3"/>
            <p:cNvSpPr/>
            <p:nvPr/>
          </p:nvSpPr>
          <p:spPr>
            <a:xfrm>
              <a:off x="528884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3"/>
            <p:cNvSpPr/>
            <p:nvPr/>
          </p:nvSpPr>
          <p:spPr>
            <a:xfrm>
              <a:off x="528884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3"/>
            <p:cNvSpPr/>
            <p:nvPr/>
          </p:nvSpPr>
          <p:spPr>
            <a:xfrm>
              <a:off x="528884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3"/>
            <p:cNvSpPr/>
            <p:nvPr/>
          </p:nvSpPr>
          <p:spPr>
            <a:xfrm>
              <a:off x="528884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3"/>
            <p:cNvSpPr/>
            <p:nvPr/>
          </p:nvSpPr>
          <p:spPr>
            <a:xfrm>
              <a:off x="5234160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3"/>
            <p:cNvSpPr/>
            <p:nvPr/>
          </p:nvSpPr>
          <p:spPr>
            <a:xfrm>
              <a:off x="517949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3"/>
            <p:cNvSpPr/>
            <p:nvPr/>
          </p:nvSpPr>
          <p:spPr>
            <a:xfrm>
              <a:off x="517949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3"/>
            <p:cNvSpPr/>
            <p:nvPr/>
          </p:nvSpPr>
          <p:spPr>
            <a:xfrm>
              <a:off x="512495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3"/>
            <p:cNvSpPr/>
            <p:nvPr/>
          </p:nvSpPr>
          <p:spPr>
            <a:xfrm>
              <a:off x="479704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479704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479704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4797048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3"/>
            <p:cNvSpPr/>
            <p:nvPr/>
          </p:nvSpPr>
          <p:spPr>
            <a:xfrm>
              <a:off x="479704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3"/>
            <p:cNvSpPr/>
            <p:nvPr/>
          </p:nvSpPr>
          <p:spPr>
            <a:xfrm>
              <a:off x="479704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479704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3"/>
            <p:cNvSpPr/>
            <p:nvPr/>
          </p:nvSpPr>
          <p:spPr>
            <a:xfrm>
              <a:off x="479704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3"/>
            <p:cNvSpPr/>
            <p:nvPr/>
          </p:nvSpPr>
          <p:spPr>
            <a:xfrm>
              <a:off x="479704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479704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479704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479704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479704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479704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3"/>
            <p:cNvSpPr/>
            <p:nvPr/>
          </p:nvSpPr>
          <p:spPr>
            <a:xfrm>
              <a:off x="479704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3"/>
            <p:cNvSpPr/>
            <p:nvPr/>
          </p:nvSpPr>
          <p:spPr>
            <a:xfrm>
              <a:off x="48517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3"/>
            <p:cNvSpPr/>
            <p:nvPr/>
          </p:nvSpPr>
          <p:spPr>
            <a:xfrm>
              <a:off x="485173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3"/>
            <p:cNvSpPr/>
            <p:nvPr/>
          </p:nvSpPr>
          <p:spPr>
            <a:xfrm>
              <a:off x="48517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3"/>
            <p:cNvSpPr/>
            <p:nvPr/>
          </p:nvSpPr>
          <p:spPr>
            <a:xfrm>
              <a:off x="48517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3"/>
            <p:cNvSpPr/>
            <p:nvPr/>
          </p:nvSpPr>
          <p:spPr>
            <a:xfrm>
              <a:off x="485173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3"/>
            <p:cNvSpPr/>
            <p:nvPr/>
          </p:nvSpPr>
          <p:spPr>
            <a:xfrm>
              <a:off x="48517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3"/>
            <p:cNvSpPr/>
            <p:nvPr/>
          </p:nvSpPr>
          <p:spPr>
            <a:xfrm>
              <a:off x="48517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3"/>
            <p:cNvSpPr/>
            <p:nvPr/>
          </p:nvSpPr>
          <p:spPr>
            <a:xfrm>
              <a:off x="48517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3"/>
            <p:cNvSpPr/>
            <p:nvPr/>
          </p:nvSpPr>
          <p:spPr>
            <a:xfrm>
              <a:off x="4851732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3"/>
            <p:cNvSpPr/>
            <p:nvPr/>
          </p:nvSpPr>
          <p:spPr>
            <a:xfrm>
              <a:off x="48517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3"/>
            <p:cNvSpPr/>
            <p:nvPr/>
          </p:nvSpPr>
          <p:spPr>
            <a:xfrm>
              <a:off x="485173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3"/>
            <p:cNvSpPr/>
            <p:nvPr/>
          </p:nvSpPr>
          <p:spPr>
            <a:xfrm>
              <a:off x="48517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3"/>
            <p:cNvSpPr/>
            <p:nvPr/>
          </p:nvSpPr>
          <p:spPr>
            <a:xfrm>
              <a:off x="48517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3"/>
            <p:cNvSpPr/>
            <p:nvPr/>
          </p:nvSpPr>
          <p:spPr>
            <a:xfrm>
              <a:off x="4851732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3"/>
            <p:cNvSpPr/>
            <p:nvPr/>
          </p:nvSpPr>
          <p:spPr>
            <a:xfrm>
              <a:off x="4851732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3"/>
            <p:cNvSpPr/>
            <p:nvPr/>
          </p:nvSpPr>
          <p:spPr>
            <a:xfrm>
              <a:off x="4851732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3"/>
            <p:cNvSpPr/>
            <p:nvPr/>
          </p:nvSpPr>
          <p:spPr>
            <a:xfrm>
              <a:off x="48517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3"/>
            <p:cNvSpPr/>
            <p:nvPr/>
          </p:nvSpPr>
          <p:spPr>
            <a:xfrm>
              <a:off x="48517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3"/>
            <p:cNvSpPr/>
            <p:nvPr/>
          </p:nvSpPr>
          <p:spPr>
            <a:xfrm>
              <a:off x="4851732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3"/>
            <p:cNvSpPr/>
            <p:nvPr/>
          </p:nvSpPr>
          <p:spPr>
            <a:xfrm>
              <a:off x="48517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3"/>
            <p:cNvSpPr/>
            <p:nvPr/>
          </p:nvSpPr>
          <p:spPr>
            <a:xfrm>
              <a:off x="48517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3"/>
            <p:cNvSpPr/>
            <p:nvPr/>
          </p:nvSpPr>
          <p:spPr>
            <a:xfrm>
              <a:off x="490639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3"/>
            <p:cNvSpPr/>
            <p:nvPr/>
          </p:nvSpPr>
          <p:spPr>
            <a:xfrm>
              <a:off x="490639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3"/>
            <p:cNvSpPr/>
            <p:nvPr/>
          </p:nvSpPr>
          <p:spPr>
            <a:xfrm>
              <a:off x="490639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3"/>
            <p:cNvSpPr/>
            <p:nvPr/>
          </p:nvSpPr>
          <p:spPr>
            <a:xfrm>
              <a:off x="490639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3"/>
            <p:cNvSpPr/>
            <p:nvPr/>
          </p:nvSpPr>
          <p:spPr>
            <a:xfrm>
              <a:off x="490639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3"/>
            <p:cNvSpPr/>
            <p:nvPr/>
          </p:nvSpPr>
          <p:spPr>
            <a:xfrm>
              <a:off x="490639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3"/>
            <p:cNvSpPr/>
            <p:nvPr/>
          </p:nvSpPr>
          <p:spPr>
            <a:xfrm>
              <a:off x="490639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3"/>
            <p:cNvSpPr/>
            <p:nvPr/>
          </p:nvSpPr>
          <p:spPr>
            <a:xfrm>
              <a:off x="490639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3"/>
            <p:cNvSpPr/>
            <p:nvPr/>
          </p:nvSpPr>
          <p:spPr>
            <a:xfrm>
              <a:off x="490639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3"/>
            <p:cNvSpPr/>
            <p:nvPr/>
          </p:nvSpPr>
          <p:spPr>
            <a:xfrm>
              <a:off x="490639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3"/>
            <p:cNvSpPr/>
            <p:nvPr/>
          </p:nvSpPr>
          <p:spPr>
            <a:xfrm>
              <a:off x="490639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3"/>
            <p:cNvSpPr/>
            <p:nvPr/>
          </p:nvSpPr>
          <p:spPr>
            <a:xfrm>
              <a:off x="490639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3"/>
            <p:cNvSpPr/>
            <p:nvPr/>
          </p:nvSpPr>
          <p:spPr>
            <a:xfrm>
              <a:off x="490639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3"/>
            <p:cNvSpPr/>
            <p:nvPr/>
          </p:nvSpPr>
          <p:spPr>
            <a:xfrm>
              <a:off x="490639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3"/>
            <p:cNvSpPr/>
            <p:nvPr/>
          </p:nvSpPr>
          <p:spPr>
            <a:xfrm>
              <a:off x="490639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3"/>
            <p:cNvSpPr/>
            <p:nvPr/>
          </p:nvSpPr>
          <p:spPr>
            <a:xfrm>
              <a:off x="490639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3"/>
            <p:cNvSpPr/>
            <p:nvPr/>
          </p:nvSpPr>
          <p:spPr>
            <a:xfrm>
              <a:off x="490639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3"/>
            <p:cNvSpPr/>
            <p:nvPr/>
          </p:nvSpPr>
          <p:spPr>
            <a:xfrm>
              <a:off x="49610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3"/>
            <p:cNvSpPr/>
            <p:nvPr/>
          </p:nvSpPr>
          <p:spPr>
            <a:xfrm>
              <a:off x="496108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3"/>
            <p:cNvSpPr/>
            <p:nvPr/>
          </p:nvSpPr>
          <p:spPr>
            <a:xfrm>
              <a:off x="4961081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3"/>
            <p:cNvSpPr/>
            <p:nvPr/>
          </p:nvSpPr>
          <p:spPr>
            <a:xfrm>
              <a:off x="49610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3"/>
            <p:cNvSpPr/>
            <p:nvPr/>
          </p:nvSpPr>
          <p:spPr>
            <a:xfrm>
              <a:off x="49610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3"/>
            <p:cNvSpPr/>
            <p:nvPr/>
          </p:nvSpPr>
          <p:spPr>
            <a:xfrm>
              <a:off x="49610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3"/>
            <p:cNvSpPr/>
            <p:nvPr/>
          </p:nvSpPr>
          <p:spPr>
            <a:xfrm>
              <a:off x="49610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3"/>
            <p:cNvSpPr/>
            <p:nvPr/>
          </p:nvSpPr>
          <p:spPr>
            <a:xfrm>
              <a:off x="49610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3"/>
            <p:cNvSpPr/>
            <p:nvPr/>
          </p:nvSpPr>
          <p:spPr>
            <a:xfrm>
              <a:off x="49610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3"/>
            <p:cNvSpPr/>
            <p:nvPr/>
          </p:nvSpPr>
          <p:spPr>
            <a:xfrm>
              <a:off x="49610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3"/>
            <p:cNvSpPr/>
            <p:nvPr/>
          </p:nvSpPr>
          <p:spPr>
            <a:xfrm>
              <a:off x="49610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3"/>
            <p:cNvSpPr/>
            <p:nvPr/>
          </p:nvSpPr>
          <p:spPr>
            <a:xfrm>
              <a:off x="49610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3"/>
            <p:cNvSpPr/>
            <p:nvPr/>
          </p:nvSpPr>
          <p:spPr>
            <a:xfrm>
              <a:off x="49610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3"/>
            <p:cNvSpPr/>
            <p:nvPr/>
          </p:nvSpPr>
          <p:spPr>
            <a:xfrm>
              <a:off x="496093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3"/>
            <p:cNvSpPr/>
            <p:nvPr/>
          </p:nvSpPr>
          <p:spPr>
            <a:xfrm>
              <a:off x="49610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3"/>
            <p:cNvSpPr/>
            <p:nvPr/>
          </p:nvSpPr>
          <p:spPr>
            <a:xfrm>
              <a:off x="496093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3"/>
            <p:cNvSpPr/>
            <p:nvPr/>
          </p:nvSpPr>
          <p:spPr>
            <a:xfrm>
              <a:off x="501576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3"/>
            <p:cNvSpPr/>
            <p:nvPr/>
          </p:nvSpPr>
          <p:spPr>
            <a:xfrm>
              <a:off x="5015765" y="1998371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3"/>
            <p:cNvSpPr/>
            <p:nvPr/>
          </p:nvSpPr>
          <p:spPr>
            <a:xfrm>
              <a:off x="5015765" y="2053036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3"/>
            <p:cNvSpPr/>
            <p:nvPr/>
          </p:nvSpPr>
          <p:spPr>
            <a:xfrm>
              <a:off x="501576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3"/>
            <p:cNvSpPr/>
            <p:nvPr/>
          </p:nvSpPr>
          <p:spPr>
            <a:xfrm>
              <a:off x="501576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3"/>
            <p:cNvSpPr/>
            <p:nvPr/>
          </p:nvSpPr>
          <p:spPr>
            <a:xfrm>
              <a:off x="5015765" y="2216909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3"/>
            <p:cNvSpPr/>
            <p:nvPr/>
          </p:nvSpPr>
          <p:spPr>
            <a:xfrm>
              <a:off x="5015765" y="227159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3"/>
            <p:cNvSpPr/>
            <p:nvPr/>
          </p:nvSpPr>
          <p:spPr>
            <a:xfrm>
              <a:off x="5015765" y="2326115"/>
              <a:ext cx="44622" cy="38381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3"/>
            <p:cNvSpPr/>
            <p:nvPr/>
          </p:nvSpPr>
          <p:spPr>
            <a:xfrm>
              <a:off x="501576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3"/>
            <p:cNvSpPr/>
            <p:nvPr/>
          </p:nvSpPr>
          <p:spPr>
            <a:xfrm>
              <a:off x="507028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3"/>
            <p:cNvSpPr/>
            <p:nvPr/>
          </p:nvSpPr>
          <p:spPr>
            <a:xfrm>
              <a:off x="507028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3"/>
            <p:cNvSpPr/>
            <p:nvPr/>
          </p:nvSpPr>
          <p:spPr>
            <a:xfrm>
              <a:off x="507028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3"/>
            <p:cNvSpPr/>
            <p:nvPr/>
          </p:nvSpPr>
          <p:spPr>
            <a:xfrm>
              <a:off x="507028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3"/>
            <p:cNvSpPr/>
            <p:nvPr/>
          </p:nvSpPr>
          <p:spPr>
            <a:xfrm>
              <a:off x="507028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3"/>
            <p:cNvSpPr/>
            <p:nvPr/>
          </p:nvSpPr>
          <p:spPr>
            <a:xfrm>
              <a:off x="507028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3"/>
            <p:cNvSpPr/>
            <p:nvPr/>
          </p:nvSpPr>
          <p:spPr>
            <a:xfrm>
              <a:off x="507028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3"/>
            <p:cNvSpPr/>
            <p:nvPr/>
          </p:nvSpPr>
          <p:spPr>
            <a:xfrm>
              <a:off x="507028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3"/>
            <p:cNvSpPr/>
            <p:nvPr/>
          </p:nvSpPr>
          <p:spPr>
            <a:xfrm>
              <a:off x="507028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>
              <a:off x="507028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3"/>
            <p:cNvSpPr/>
            <p:nvPr/>
          </p:nvSpPr>
          <p:spPr>
            <a:xfrm>
              <a:off x="501576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3"/>
            <p:cNvSpPr/>
            <p:nvPr/>
          </p:nvSpPr>
          <p:spPr>
            <a:xfrm>
              <a:off x="5015765" y="2490148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3"/>
            <p:cNvSpPr/>
            <p:nvPr/>
          </p:nvSpPr>
          <p:spPr>
            <a:xfrm>
              <a:off x="501576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3"/>
            <p:cNvSpPr/>
            <p:nvPr/>
          </p:nvSpPr>
          <p:spPr>
            <a:xfrm>
              <a:off x="501576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3"/>
            <p:cNvSpPr/>
            <p:nvPr/>
          </p:nvSpPr>
          <p:spPr>
            <a:xfrm>
              <a:off x="5015604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3"/>
            <p:cNvSpPr/>
            <p:nvPr/>
          </p:nvSpPr>
          <p:spPr>
            <a:xfrm>
              <a:off x="501576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5015604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5015765" y="265418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3"/>
            <p:cNvSpPr/>
            <p:nvPr/>
          </p:nvSpPr>
          <p:spPr>
            <a:xfrm>
              <a:off x="49610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3"/>
            <p:cNvSpPr/>
            <p:nvPr/>
          </p:nvSpPr>
          <p:spPr>
            <a:xfrm>
              <a:off x="490639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3"/>
            <p:cNvSpPr/>
            <p:nvPr/>
          </p:nvSpPr>
          <p:spPr>
            <a:xfrm>
              <a:off x="48517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3"/>
            <p:cNvSpPr/>
            <p:nvPr/>
          </p:nvSpPr>
          <p:spPr>
            <a:xfrm>
              <a:off x="479704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3"/>
            <p:cNvSpPr/>
            <p:nvPr/>
          </p:nvSpPr>
          <p:spPr>
            <a:xfrm>
              <a:off x="4742382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3"/>
            <p:cNvSpPr/>
            <p:nvPr/>
          </p:nvSpPr>
          <p:spPr>
            <a:xfrm>
              <a:off x="4687698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3"/>
            <p:cNvSpPr/>
            <p:nvPr/>
          </p:nvSpPr>
          <p:spPr>
            <a:xfrm>
              <a:off x="5179494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5179494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5234160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5234160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5124954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5124954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3"/>
            <p:cNvSpPr/>
            <p:nvPr/>
          </p:nvSpPr>
          <p:spPr>
            <a:xfrm>
              <a:off x="5070288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5070288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5070288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5015658" y="3364515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50156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5179494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5124954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3"/>
            <p:cNvSpPr/>
            <p:nvPr/>
          </p:nvSpPr>
          <p:spPr>
            <a:xfrm>
              <a:off x="5070288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3"/>
            <p:cNvSpPr/>
            <p:nvPr/>
          </p:nvSpPr>
          <p:spPr>
            <a:xfrm>
              <a:off x="5015604" y="3473865"/>
              <a:ext cx="44748" cy="38237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4961081" y="3473865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49610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4906398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4906308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4851624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4851624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3"/>
            <p:cNvSpPr/>
            <p:nvPr/>
          </p:nvSpPr>
          <p:spPr>
            <a:xfrm>
              <a:off x="47969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3"/>
            <p:cNvSpPr/>
            <p:nvPr/>
          </p:nvSpPr>
          <p:spPr>
            <a:xfrm>
              <a:off x="4796958" y="3255166"/>
              <a:ext cx="44730" cy="38381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4906308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4851732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4797048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3"/>
            <p:cNvSpPr/>
            <p:nvPr/>
          </p:nvSpPr>
          <p:spPr>
            <a:xfrm>
              <a:off x="6108545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3"/>
            <p:cNvSpPr/>
            <p:nvPr/>
          </p:nvSpPr>
          <p:spPr>
            <a:xfrm>
              <a:off x="605400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3"/>
            <p:cNvSpPr/>
            <p:nvPr/>
          </p:nvSpPr>
          <p:spPr>
            <a:xfrm>
              <a:off x="605400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3"/>
            <p:cNvSpPr/>
            <p:nvPr/>
          </p:nvSpPr>
          <p:spPr>
            <a:xfrm>
              <a:off x="5999339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3"/>
            <p:cNvSpPr/>
            <p:nvPr/>
          </p:nvSpPr>
          <p:spPr>
            <a:xfrm>
              <a:off x="5999339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3"/>
            <p:cNvSpPr/>
            <p:nvPr/>
          </p:nvSpPr>
          <p:spPr>
            <a:xfrm>
              <a:off x="59446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3"/>
            <p:cNvSpPr/>
            <p:nvPr/>
          </p:nvSpPr>
          <p:spPr>
            <a:xfrm>
              <a:off x="59446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3"/>
            <p:cNvSpPr/>
            <p:nvPr/>
          </p:nvSpPr>
          <p:spPr>
            <a:xfrm>
              <a:off x="5889989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3"/>
            <p:cNvSpPr/>
            <p:nvPr/>
          </p:nvSpPr>
          <p:spPr>
            <a:xfrm>
              <a:off x="5889989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3"/>
            <p:cNvSpPr/>
            <p:nvPr/>
          </p:nvSpPr>
          <p:spPr>
            <a:xfrm>
              <a:off x="58354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3"/>
            <p:cNvSpPr/>
            <p:nvPr/>
          </p:nvSpPr>
          <p:spPr>
            <a:xfrm>
              <a:off x="58354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3"/>
            <p:cNvSpPr/>
            <p:nvPr/>
          </p:nvSpPr>
          <p:spPr>
            <a:xfrm>
              <a:off x="58354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3"/>
            <p:cNvSpPr/>
            <p:nvPr/>
          </p:nvSpPr>
          <p:spPr>
            <a:xfrm>
              <a:off x="58354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3"/>
            <p:cNvSpPr/>
            <p:nvPr/>
          </p:nvSpPr>
          <p:spPr>
            <a:xfrm>
              <a:off x="578078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3"/>
            <p:cNvSpPr/>
            <p:nvPr/>
          </p:nvSpPr>
          <p:spPr>
            <a:xfrm>
              <a:off x="57807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3"/>
            <p:cNvSpPr/>
            <p:nvPr/>
          </p:nvSpPr>
          <p:spPr>
            <a:xfrm>
              <a:off x="57807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3"/>
            <p:cNvSpPr/>
            <p:nvPr/>
          </p:nvSpPr>
          <p:spPr>
            <a:xfrm>
              <a:off x="57807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3"/>
            <p:cNvSpPr/>
            <p:nvPr/>
          </p:nvSpPr>
          <p:spPr>
            <a:xfrm>
              <a:off x="5725955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3"/>
            <p:cNvSpPr/>
            <p:nvPr/>
          </p:nvSpPr>
          <p:spPr>
            <a:xfrm>
              <a:off x="5725955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3"/>
            <p:cNvSpPr/>
            <p:nvPr/>
          </p:nvSpPr>
          <p:spPr>
            <a:xfrm>
              <a:off x="57259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3"/>
            <p:cNvSpPr/>
            <p:nvPr/>
          </p:nvSpPr>
          <p:spPr>
            <a:xfrm>
              <a:off x="5725955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3"/>
            <p:cNvSpPr/>
            <p:nvPr/>
          </p:nvSpPr>
          <p:spPr>
            <a:xfrm>
              <a:off x="567143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3"/>
            <p:cNvSpPr/>
            <p:nvPr/>
          </p:nvSpPr>
          <p:spPr>
            <a:xfrm>
              <a:off x="5671433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3"/>
            <p:cNvSpPr/>
            <p:nvPr/>
          </p:nvSpPr>
          <p:spPr>
            <a:xfrm>
              <a:off x="567143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3"/>
            <p:cNvSpPr/>
            <p:nvPr/>
          </p:nvSpPr>
          <p:spPr>
            <a:xfrm>
              <a:off x="567143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3"/>
            <p:cNvSpPr/>
            <p:nvPr/>
          </p:nvSpPr>
          <p:spPr>
            <a:xfrm>
              <a:off x="567143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3"/>
            <p:cNvSpPr/>
            <p:nvPr/>
          </p:nvSpPr>
          <p:spPr>
            <a:xfrm>
              <a:off x="56167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3"/>
            <p:cNvSpPr/>
            <p:nvPr/>
          </p:nvSpPr>
          <p:spPr>
            <a:xfrm>
              <a:off x="56167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3"/>
            <p:cNvSpPr/>
            <p:nvPr/>
          </p:nvSpPr>
          <p:spPr>
            <a:xfrm>
              <a:off x="55620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3"/>
            <p:cNvSpPr/>
            <p:nvPr/>
          </p:nvSpPr>
          <p:spPr>
            <a:xfrm>
              <a:off x="55620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3"/>
            <p:cNvSpPr/>
            <p:nvPr/>
          </p:nvSpPr>
          <p:spPr>
            <a:xfrm>
              <a:off x="556208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3"/>
            <p:cNvSpPr/>
            <p:nvPr/>
          </p:nvSpPr>
          <p:spPr>
            <a:xfrm>
              <a:off x="550739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3"/>
            <p:cNvSpPr/>
            <p:nvPr/>
          </p:nvSpPr>
          <p:spPr>
            <a:xfrm>
              <a:off x="5507399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3"/>
            <p:cNvSpPr/>
            <p:nvPr/>
          </p:nvSpPr>
          <p:spPr>
            <a:xfrm>
              <a:off x="5452716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3"/>
            <p:cNvSpPr/>
            <p:nvPr/>
          </p:nvSpPr>
          <p:spPr>
            <a:xfrm>
              <a:off x="5452716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3"/>
            <p:cNvSpPr/>
            <p:nvPr/>
          </p:nvSpPr>
          <p:spPr>
            <a:xfrm>
              <a:off x="545271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3"/>
            <p:cNvSpPr/>
            <p:nvPr/>
          </p:nvSpPr>
          <p:spPr>
            <a:xfrm>
              <a:off x="545271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3"/>
            <p:cNvSpPr/>
            <p:nvPr/>
          </p:nvSpPr>
          <p:spPr>
            <a:xfrm>
              <a:off x="545271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3"/>
            <p:cNvSpPr/>
            <p:nvPr/>
          </p:nvSpPr>
          <p:spPr>
            <a:xfrm>
              <a:off x="5452716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3"/>
            <p:cNvSpPr/>
            <p:nvPr/>
          </p:nvSpPr>
          <p:spPr>
            <a:xfrm>
              <a:off x="5452716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3"/>
            <p:cNvSpPr/>
            <p:nvPr/>
          </p:nvSpPr>
          <p:spPr>
            <a:xfrm>
              <a:off x="53981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3"/>
            <p:cNvSpPr/>
            <p:nvPr/>
          </p:nvSpPr>
          <p:spPr>
            <a:xfrm>
              <a:off x="53981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3"/>
            <p:cNvSpPr/>
            <p:nvPr/>
          </p:nvSpPr>
          <p:spPr>
            <a:xfrm>
              <a:off x="53981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3"/>
            <p:cNvSpPr/>
            <p:nvPr/>
          </p:nvSpPr>
          <p:spPr>
            <a:xfrm>
              <a:off x="539819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3"/>
            <p:cNvSpPr/>
            <p:nvPr/>
          </p:nvSpPr>
          <p:spPr>
            <a:xfrm>
              <a:off x="53981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3"/>
            <p:cNvSpPr/>
            <p:nvPr/>
          </p:nvSpPr>
          <p:spPr>
            <a:xfrm>
              <a:off x="53981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3"/>
            <p:cNvSpPr/>
            <p:nvPr/>
          </p:nvSpPr>
          <p:spPr>
            <a:xfrm>
              <a:off x="53981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3"/>
            <p:cNvSpPr/>
            <p:nvPr/>
          </p:nvSpPr>
          <p:spPr>
            <a:xfrm>
              <a:off x="534352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3"/>
            <p:cNvSpPr/>
            <p:nvPr/>
          </p:nvSpPr>
          <p:spPr>
            <a:xfrm>
              <a:off x="534352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3"/>
            <p:cNvSpPr/>
            <p:nvPr/>
          </p:nvSpPr>
          <p:spPr>
            <a:xfrm>
              <a:off x="534352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3"/>
            <p:cNvSpPr/>
            <p:nvPr/>
          </p:nvSpPr>
          <p:spPr>
            <a:xfrm>
              <a:off x="534352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3"/>
            <p:cNvSpPr/>
            <p:nvPr/>
          </p:nvSpPr>
          <p:spPr>
            <a:xfrm>
              <a:off x="5343527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3"/>
            <p:cNvSpPr/>
            <p:nvPr/>
          </p:nvSpPr>
          <p:spPr>
            <a:xfrm>
              <a:off x="534352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3"/>
            <p:cNvSpPr/>
            <p:nvPr/>
          </p:nvSpPr>
          <p:spPr>
            <a:xfrm>
              <a:off x="534352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3"/>
            <p:cNvSpPr/>
            <p:nvPr/>
          </p:nvSpPr>
          <p:spPr>
            <a:xfrm>
              <a:off x="5343527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3"/>
            <p:cNvSpPr/>
            <p:nvPr/>
          </p:nvSpPr>
          <p:spPr>
            <a:xfrm>
              <a:off x="528884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3"/>
            <p:cNvSpPr/>
            <p:nvPr/>
          </p:nvSpPr>
          <p:spPr>
            <a:xfrm>
              <a:off x="528884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3"/>
            <p:cNvSpPr/>
            <p:nvPr/>
          </p:nvSpPr>
          <p:spPr>
            <a:xfrm>
              <a:off x="528884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3"/>
            <p:cNvSpPr/>
            <p:nvPr/>
          </p:nvSpPr>
          <p:spPr>
            <a:xfrm>
              <a:off x="528884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3"/>
            <p:cNvSpPr/>
            <p:nvPr/>
          </p:nvSpPr>
          <p:spPr>
            <a:xfrm>
              <a:off x="5234160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3"/>
            <p:cNvSpPr/>
            <p:nvPr/>
          </p:nvSpPr>
          <p:spPr>
            <a:xfrm>
              <a:off x="5234160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3"/>
            <p:cNvSpPr/>
            <p:nvPr/>
          </p:nvSpPr>
          <p:spPr>
            <a:xfrm>
              <a:off x="5234160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3"/>
            <p:cNvSpPr/>
            <p:nvPr/>
          </p:nvSpPr>
          <p:spPr>
            <a:xfrm>
              <a:off x="5234160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3"/>
            <p:cNvSpPr/>
            <p:nvPr/>
          </p:nvSpPr>
          <p:spPr>
            <a:xfrm>
              <a:off x="5234160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3"/>
            <p:cNvSpPr/>
            <p:nvPr/>
          </p:nvSpPr>
          <p:spPr>
            <a:xfrm>
              <a:off x="517949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3"/>
            <p:cNvSpPr/>
            <p:nvPr/>
          </p:nvSpPr>
          <p:spPr>
            <a:xfrm>
              <a:off x="517949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3"/>
            <p:cNvSpPr/>
            <p:nvPr/>
          </p:nvSpPr>
          <p:spPr>
            <a:xfrm>
              <a:off x="512495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3"/>
            <p:cNvSpPr/>
            <p:nvPr/>
          </p:nvSpPr>
          <p:spPr>
            <a:xfrm>
              <a:off x="512495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3"/>
            <p:cNvSpPr/>
            <p:nvPr/>
          </p:nvSpPr>
          <p:spPr>
            <a:xfrm>
              <a:off x="5124954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3"/>
            <p:cNvSpPr/>
            <p:nvPr/>
          </p:nvSpPr>
          <p:spPr>
            <a:xfrm>
              <a:off x="5124954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3"/>
            <p:cNvSpPr/>
            <p:nvPr/>
          </p:nvSpPr>
          <p:spPr>
            <a:xfrm>
              <a:off x="512495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3"/>
            <p:cNvSpPr/>
            <p:nvPr/>
          </p:nvSpPr>
          <p:spPr>
            <a:xfrm>
              <a:off x="507028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3"/>
            <p:cNvSpPr/>
            <p:nvPr/>
          </p:nvSpPr>
          <p:spPr>
            <a:xfrm>
              <a:off x="507028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3"/>
            <p:cNvSpPr/>
            <p:nvPr/>
          </p:nvSpPr>
          <p:spPr>
            <a:xfrm>
              <a:off x="507028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3"/>
            <p:cNvSpPr/>
            <p:nvPr/>
          </p:nvSpPr>
          <p:spPr>
            <a:xfrm>
              <a:off x="507028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3"/>
            <p:cNvSpPr/>
            <p:nvPr/>
          </p:nvSpPr>
          <p:spPr>
            <a:xfrm>
              <a:off x="507028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3"/>
            <p:cNvSpPr/>
            <p:nvPr/>
          </p:nvSpPr>
          <p:spPr>
            <a:xfrm>
              <a:off x="5070288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3"/>
            <p:cNvSpPr/>
            <p:nvPr/>
          </p:nvSpPr>
          <p:spPr>
            <a:xfrm>
              <a:off x="507028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3"/>
            <p:cNvSpPr/>
            <p:nvPr/>
          </p:nvSpPr>
          <p:spPr>
            <a:xfrm>
              <a:off x="501576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3"/>
            <p:cNvSpPr/>
            <p:nvPr/>
          </p:nvSpPr>
          <p:spPr>
            <a:xfrm>
              <a:off x="5015765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3"/>
            <p:cNvSpPr/>
            <p:nvPr/>
          </p:nvSpPr>
          <p:spPr>
            <a:xfrm>
              <a:off x="501565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3"/>
            <p:cNvSpPr/>
            <p:nvPr/>
          </p:nvSpPr>
          <p:spPr>
            <a:xfrm>
              <a:off x="49610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3"/>
            <p:cNvSpPr/>
            <p:nvPr/>
          </p:nvSpPr>
          <p:spPr>
            <a:xfrm>
              <a:off x="49610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3"/>
            <p:cNvSpPr/>
            <p:nvPr/>
          </p:nvSpPr>
          <p:spPr>
            <a:xfrm>
              <a:off x="49610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3"/>
            <p:cNvSpPr/>
            <p:nvPr/>
          </p:nvSpPr>
          <p:spPr>
            <a:xfrm>
              <a:off x="496108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3"/>
            <p:cNvSpPr/>
            <p:nvPr/>
          </p:nvSpPr>
          <p:spPr>
            <a:xfrm>
              <a:off x="496108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3"/>
            <p:cNvSpPr/>
            <p:nvPr/>
          </p:nvSpPr>
          <p:spPr>
            <a:xfrm>
              <a:off x="4960974" y="1779815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4906398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490639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3"/>
            <p:cNvSpPr/>
            <p:nvPr/>
          </p:nvSpPr>
          <p:spPr>
            <a:xfrm>
              <a:off x="490639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3"/>
            <p:cNvSpPr/>
            <p:nvPr/>
          </p:nvSpPr>
          <p:spPr>
            <a:xfrm>
              <a:off x="490639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3"/>
            <p:cNvSpPr/>
            <p:nvPr/>
          </p:nvSpPr>
          <p:spPr>
            <a:xfrm>
              <a:off x="490639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490630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3"/>
            <p:cNvSpPr/>
            <p:nvPr/>
          </p:nvSpPr>
          <p:spPr>
            <a:xfrm>
              <a:off x="4851732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3"/>
            <p:cNvSpPr/>
            <p:nvPr/>
          </p:nvSpPr>
          <p:spPr>
            <a:xfrm>
              <a:off x="4851732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4851624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3"/>
            <p:cNvSpPr/>
            <p:nvPr/>
          </p:nvSpPr>
          <p:spPr>
            <a:xfrm>
              <a:off x="4797048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3"/>
            <p:cNvSpPr/>
            <p:nvPr/>
          </p:nvSpPr>
          <p:spPr>
            <a:xfrm>
              <a:off x="479704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4796958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3"/>
            <p:cNvSpPr/>
            <p:nvPr/>
          </p:nvSpPr>
          <p:spPr>
            <a:xfrm>
              <a:off x="474238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3"/>
            <p:cNvSpPr/>
            <p:nvPr/>
          </p:nvSpPr>
          <p:spPr>
            <a:xfrm>
              <a:off x="474238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4742382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4742382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4687698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3"/>
            <p:cNvSpPr/>
            <p:nvPr/>
          </p:nvSpPr>
          <p:spPr>
            <a:xfrm>
              <a:off x="4687698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3"/>
            <p:cNvSpPr/>
            <p:nvPr/>
          </p:nvSpPr>
          <p:spPr>
            <a:xfrm>
              <a:off x="46330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46330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3"/>
            <p:cNvSpPr/>
            <p:nvPr/>
          </p:nvSpPr>
          <p:spPr>
            <a:xfrm>
              <a:off x="46330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3"/>
            <p:cNvSpPr/>
            <p:nvPr/>
          </p:nvSpPr>
          <p:spPr>
            <a:xfrm>
              <a:off x="457834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4578349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3"/>
            <p:cNvSpPr/>
            <p:nvPr/>
          </p:nvSpPr>
          <p:spPr>
            <a:xfrm>
              <a:off x="4578349" y="188900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3"/>
            <p:cNvSpPr/>
            <p:nvPr/>
          </p:nvSpPr>
          <p:spPr>
            <a:xfrm>
              <a:off x="4523683" y="314595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3"/>
            <p:cNvSpPr/>
            <p:nvPr/>
          </p:nvSpPr>
          <p:spPr>
            <a:xfrm>
              <a:off x="4523683" y="3091294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3"/>
            <p:cNvSpPr/>
            <p:nvPr/>
          </p:nvSpPr>
          <p:spPr>
            <a:xfrm>
              <a:off x="4523683" y="3036610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3"/>
            <p:cNvSpPr/>
            <p:nvPr/>
          </p:nvSpPr>
          <p:spPr>
            <a:xfrm>
              <a:off x="4523683" y="2982087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3"/>
            <p:cNvSpPr/>
            <p:nvPr/>
          </p:nvSpPr>
          <p:spPr>
            <a:xfrm>
              <a:off x="4523683" y="292740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4523683" y="287273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4523683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4523683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44691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3"/>
            <p:cNvSpPr/>
            <p:nvPr/>
          </p:nvSpPr>
          <p:spPr>
            <a:xfrm>
              <a:off x="44691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3"/>
            <p:cNvSpPr/>
            <p:nvPr/>
          </p:nvSpPr>
          <p:spPr>
            <a:xfrm>
              <a:off x="44691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44691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44691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44691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4469142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3"/>
            <p:cNvSpPr/>
            <p:nvPr/>
          </p:nvSpPr>
          <p:spPr>
            <a:xfrm>
              <a:off x="4414476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4414476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4414476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4414476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4414476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3"/>
            <p:cNvSpPr/>
            <p:nvPr/>
          </p:nvSpPr>
          <p:spPr>
            <a:xfrm>
              <a:off x="4414476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3"/>
            <p:cNvSpPr/>
            <p:nvPr/>
          </p:nvSpPr>
          <p:spPr>
            <a:xfrm>
              <a:off x="435979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43597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43597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435979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4305127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3"/>
            <p:cNvSpPr/>
            <p:nvPr/>
          </p:nvSpPr>
          <p:spPr>
            <a:xfrm>
              <a:off x="430512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3"/>
            <p:cNvSpPr/>
            <p:nvPr/>
          </p:nvSpPr>
          <p:spPr>
            <a:xfrm>
              <a:off x="4305127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430512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4305127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4305127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3"/>
            <p:cNvSpPr/>
            <p:nvPr/>
          </p:nvSpPr>
          <p:spPr>
            <a:xfrm>
              <a:off x="425044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3"/>
            <p:cNvSpPr/>
            <p:nvPr/>
          </p:nvSpPr>
          <p:spPr>
            <a:xfrm>
              <a:off x="425044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425044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4250443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4250443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419592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419592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419592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419592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419592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4195921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4195921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4195921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4141237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4141237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4141237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4141237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4141237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4141237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4141237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4141237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4086571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3"/>
            <p:cNvSpPr/>
            <p:nvPr/>
          </p:nvSpPr>
          <p:spPr>
            <a:xfrm>
              <a:off x="4086571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3"/>
            <p:cNvSpPr/>
            <p:nvPr/>
          </p:nvSpPr>
          <p:spPr>
            <a:xfrm>
              <a:off x="4086571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3"/>
            <p:cNvSpPr/>
            <p:nvPr/>
          </p:nvSpPr>
          <p:spPr>
            <a:xfrm>
              <a:off x="408657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3"/>
            <p:cNvSpPr/>
            <p:nvPr/>
          </p:nvSpPr>
          <p:spPr>
            <a:xfrm>
              <a:off x="408657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3"/>
            <p:cNvSpPr/>
            <p:nvPr/>
          </p:nvSpPr>
          <p:spPr>
            <a:xfrm>
              <a:off x="4086571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3"/>
            <p:cNvSpPr/>
            <p:nvPr/>
          </p:nvSpPr>
          <p:spPr>
            <a:xfrm>
              <a:off x="403188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3"/>
            <p:cNvSpPr/>
            <p:nvPr/>
          </p:nvSpPr>
          <p:spPr>
            <a:xfrm>
              <a:off x="403188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3"/>
            <p:cNvSpPr/>
            <p:nvPr/>
          </p:nvSpPr>
          <p:spPr>
            <a:xfrm>
              <a:off x="403188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3"/>
            <p:cNvSpPr/>
            <p:nvPr/>
          </p:nvSpPr>
          <p:spPr>
            <a:xfrm>
              <a:off x="4031887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3"/>
            <p:cNvSpPr/>
            <p:nvPr/>
          </p:nvSpPr>
          <p:spPr>
            <a:xfrm>
              <a:off x="4031887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3"/>
            <p:cNvSpPr/>
            <p:nvPr/>
          </p:nvSpPr>
          <p:spPr>
            <a:xfrm>
              <a:off x="4031887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397720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397720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397720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397720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392268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39226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3922681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39226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39226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39226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3868015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386801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386801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3813331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381333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7" name="Google Shape;1947;p53"/>
          <p:cNvSpPr txBox="1">
            <a:spLocks noGrp="1"/>
          </p:cNvSpPr>
          <p:nvPr>
            <p:ph type="body" idx="4294967295"/>
          </p:nvPr>
        </p:nvSpPr>
        <p:spPr>
          <a:xfrm>
            <a:off x="7035726" y="3446325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1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48" name="Google Shape;1948;p53"/>
          <p:cNvSpPr/>
          <p:nvPr/>
        </p:nvSpPr>
        <p:spPr>
          <a:xfrm>
            <a:off x="6867426" y="3554925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53"/>
          <p:cNvSpPr txBox="1">
            <a:spLocks noGrp="1"/>
          </p:cNvSpPr>
          <p:nvPr>
            <p:ph type="body" idx="4294967295"/>
          </p:nvPr>
        </p:nvSpPr>
        <p:spPr>
          <a:xfrm>
            <a:off x="7035726" y="3894150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50" name="Google Shape;1950;p53"/>
          <p:cNvSpPr/>
          <p:nvPr/>
        </p:nvSpPr>
        <p:spPr>
          <a:xfrm>
            <a:off x="6867426" y="4002750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TIMELINE ALWAYS WORKS WELL</a:t>
            </a:r>
            <a:endParaRPr/>
          </a:p>
        </p:txBody>
      </p:sp>
      <p:cxnSp>
        <p:nvCxnSpPr>
          <p:cNvPr id="1956" name="Google Shape;1956;p54"/>
          <p:cNvCxnSpPr/>
          <p:nvPr/>
        </p:nvCxnSpPr>
        <p:spPr>
          <a:xfrm>
            <a:off x="1245300" y="2859300"/>
            <a:ext cx="665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10193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DAY 1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10193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Earth is where we live on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47385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DAY 3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60" name="Google Shape;1960;p54"/>
          <p:cNvSpPr txBox="1">
            <a:spLocks noGrp="1"/>
          </p:cNvSpPr>
          <p:nvPr>
            <p:ph type="subTitle" idx="4294967295"/>
          </p:nvPr>
        </p:nvSpPr>
        <p:spPr>
          <a:xfrm>
            <a:off x="47385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Mars is a cold place</a:t>
            </a:r>
            <a:endParaRPr sz="14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1961" name="Google Shape;1961;p54"/>
          <p:cNvSpPr txBox="1">
            <a:spLocks noGrp="1"/>
          </p:cNvSpPr>
          <p:nvPr>
            <p:ph type="subTitle" idx="4294967295"/>
          </p:nvPr>
        </p:nvSpPr>
        <p:spPr>
          <a:xfrm>
            <a:off x="2879789" y="1892972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Jupiter is the biggest planet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2879786" y="3230845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DAY 2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63" name="Google Shape;1963;p54"/>
          <p:cNvSpPr txBox="1">
            <a:spLocks noGrp="1"/>
          </p:cNvSpPr>
          <p:nvPr>
            <p:ph type="subTitle" idx="4294967295"/>
          </p:nvPr>
        </p:nvSpPr>
        <p:spPr>
          <a:xfrm>
            <a:off x="6597339" y="1881059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Venus has a nice name 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64" name="Google Shape;1964;p54"/>
          <p:cNvSpPr txBox="1">
            <a:spLocks noGrp="1"/>
          </p:cNvSpPr>
          <p:nvPr>
            <p:ph type="title" idx="4294967295"/>
          </p:nvPr>
        </p:nvSpPr>
        <p:spPr>
          <a:xfrm>
            <a:off x="6597336" y="3218932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DAY 4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65" name="Google Shape;1965;p54"/>
          <p:cNvSpPr/>
          <p:nvPr/>
        </p:nvSpPr>
        <p:spPr>
          <a:xfrm>
            <a:off x="167425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54"/>
          <p:cNvSpPr/>
          <p:nvPr/>
        </p:nvSpPr>
        <p:spPr>
          <a:xfrm>
            <a:off x="353467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54"/>
          <p:cNvSpPr/>
          <p:nvPr/>
        </p:nvSpPr>
        <p:spPr>
          <a:xfrm>
            <a:off x="539510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54"/>
          <p:cNvSpPr/>
          <p:nvPr/>
        </p:nvSpPr>
        <p:spPr>
          <a:xfrm>
            <a:off x="725552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9" name="Google Shape;1969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5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PREFER THIS GRAPH?</a:t>
            </a:r>
            <a:endParaRPr/>
          </a:p>
        </p:txBody>
      </p:sp>
      <p:sp>
        <p:nvSpPr>
          <p:cNvPr id="1975" name="Google Shape;1975;p55"/>
          <p:cNvSpPr txBox="1">
            <a:spLocks noGrp="1"/>
          </p:cNvSpPr>
          <p:nvPr>
            <p:ph type="body" idx="4294967295"/>
          </p:nvPr>
        </p:nvSpPr>
        <p:spPr>
          <a:xfrm>
            <a:off x="6341669" y="3705325"/>
            <a:ext cx="19071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To modify this graph, click on it, follow the link, change the data and replace it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76" name="Google Shape;1976;p55"/>
          <p:cNvSpPr txBox="1">
            <a:spLocks noGrp="1"/>
          </p:cNvSpPr>
          <p:nvPr>
            <p:ph type="body" idx="4294967295"/>
          </p:nvPr>
        </p:nvSpPr>
        <p:spPr>
          <a:xfrm>
            <a:off x="6596870" y="2652500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1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77" name="Google Shape;1977;p55"/>
          <p:cNvSpPr/>
          <p:nvPr/>
        </p:nvSpPr>
        <p:spPr>
          <a:xfrm>
            <a:off x="6428570" y="2761100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55"/>
          <p:cNvSpPr txBox="1">
            <a:spLocks noGrp="1"/>
          </p:cNvSpPr>
          <p:nvPr>
            <p:ph type="body" idx="4294967295"/>
          </p:nvPr>
        </p:nvSpPr>
        <p:spPr>
          <a:xfrm>
            <a:off x="6596870" y="3100325"/>
            <a:ext cx="8073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Factor 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79" name="Google Shape;1979;p55"/>
          <p:cNvSpPr/>
          <p:nvPr/>
        </p:nvSpPr>
        <p:spPr>
          <a:xfrm>
            <a:off x="6428570" y="3208925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0" name="Google Shape;1980;p5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981" name="Google Shape;1981;p5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738" y="1656775"/>
            <a:ext cx="4795725" cy="296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cs-CZ" dirty="0"/>
              <a:t>TYPY ZÁLOH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Kritéria a typy záloh. </a:t>
            </a:r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5843864" y="2615575"/>
            <a:ext cx="2436371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NEJLEPŠÍ ZÁLOHA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028550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Která záloha je nejvhodnější právě pro Vás?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46" y="2615575"/>
            <a:ext cx="2178847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CO JE ZÁLOHA?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Stručný popis a rozluštění této otázky.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3538500" y="1770699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 isInverted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300,000</a:t>
            </a:r>
            <a:endParaRPr/>
          </a:p>
        </p:txBody>
      </p:sp>
      <p:sp>
        <p:nvSpPr>
          <p:cNvPr id="1987" name="Google Shape;1987;p56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845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SOMETIMES, COMPARISONS ARE GOOD</a:t>
            </a:r>
            <a:endParaRPr dirty="0"/>
          </a:p>
        </p:txBody>
      </p:sp>
      <p:sp>
        <p:nvSpPr>
          <p:cNvPr id="1994" name="Google Shape;1994;p57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You can define one of the concepts here</a:t>
            </a:r>
            <a:endParaRPr/>
          </a:p>
        </p:txBody>
      </p:sp>
      <p:sp>
        <p:nvSpPr>
          <p:cNvPr id="1996" name="Google Shape;1996;p57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1</a:t>
            </a:r>
            <a:endParaRPr/>
          </a:p>
        </p:txBody>
      </p:sp>
      <p:sp>
        <p:nvSpPr>
          <p:cNvPr id="1997" name="Google Shape;1997;p57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2</a:t>
            </a:r>
            <a:endParaRPr/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NEED FOUR COLUMNS?</a:t>
            </a:r>
            <a:endParaRPr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the biggest planet in the Solar System</a:t>
            </a:r>
            <a:endParaRPr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2012" name="Google Shape;2012;p58"/>
          <p:cNvSpPr/>
          <p:nvPr/>
        </p:nvSpPr>
        <p:spPr>
          <a:xfrm>
            <a:off x="1297975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3189850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6973625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58"/>
          <p:cNvSpPr/>
          <p:nvPr/>
        </p:nvSpPr>
        <p:spPr>
          <a:xfrm>
            <a:off x="5081738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6" name="Google Shape;2016;p5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17" name="Google Shape;2017;p58"/>
          <p:cNvSpPr/>
          <p:nvPr/>
        </p:nvSpPr>
        <p:spPr>
          <a:xfrm>
            <a:off x="5304069" y="2258977"/>
            <a:ext cx="427722" cy="427305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8" name="Google Shape;2018;p58"/>
          <p:cNvGrpSpPr/>
          <p:nvPr/>
        </p:nvGrpSpPr>
        <p:grpSpPr>
          <a:xfrm>
            <a:off x="7204132" y="2277037"/>
            <a:ext cx="409193" cy="391194"/>
            <a:chOff x="7441465" y="2302860"/>
            <a:chExt cx="342192" cy="327140"/>
          </a:xfrm>
        </p:grpSpPr>
        <p:sp>
          <p:nvSpPr>
            <p:cNvPr id="2019" name="Google Shape;2019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58"/>
          <p:cNvGrpSpPr/>
          <p:nvPr/>
        </p:nvGrpSpPr>
        <p:grpSpPr>
          <a:xfrm>
            <a:off x="1510148" y="2249004"/>
            <a:ext cx="448077" cy="447242"/>
            <a:chOff x="1421638" y="4125629"/>
            <a:chExt cx="374709" cy="374010"/>
          </a:xfrm>
        </p:grpSpPr>
        <p:sp>
          <p:nvSpPr>
            <p:cNvPr id="2022" name="Google Shape;2022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58"/>
          <p:cNvGrpSpPr/>
          <p:nvPr/>
        </p:nvGrpSpPr>
        <p:grpSpPr>
          <a:xfrm>
            <a:off x="3420343" y="2252224"/>
            <a:ext cx="411433" cy="440824"/>
            <a:chOff x="4149138" y="4121151"/>
            <a:chExt cx="344065" cy="368644"/>
          </a:xfrm>
        </p:grpSpPr>
        <p:sp>
          <p:nvSpPr>
            <p:cNvPr id="2025" name="Google Shape;2025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9"/>
          <p:cNvSpPr txBox="1">
            <a:spLocks noGrp="1"/>
          </p:cNvSpPr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2042" name="Google Shape;2042;p59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2043" name="Google Shape;2043;p59"/>
          <p:cNvSpPr txBox="1">
            <a:spLocks noGrp="1"/>
          </p:cNvSpPr>
          <p:nvPr>
            <p:ph type="title" idx="2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245,00</a:t>
            </a:r>
            <a:endParaRPr/>
          </a:p>
        </p:txBody>
      </p:sp>
      <p:sp>
        <p:nvSpPr>
          <p:cNvPr id="2044" name="Google Shape;2044;p59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2045" name="Google Shape;2045;p59"/>
          <p:cNvSpPr txBox="1">
            <a:spLocks noGrp="1"/>
          </p:cNvSpPr>
          <p:nvPr>
            <p:ph type="title" idx="4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</a:t>
            </a:r>
            <a:endParaRPr/>
          </a:p>
        </p:txBody>
      </p:sp>
      <p:sp>
        <p:nvSpPr>
          <p:cNvPr id="2046" name="Google Shape;2046;p59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cold</a:t>
            </a:r>
            <a:endParaRPr/>
          </a:p>
        </p:txBody>
      </p:sp>
      <p:cxnSp>
        <p:nvCxnSpPr>
          <p:cNvPr id="2047" name="Google Shape;2047;p59"/>
          <p:cNvCxnSpPr/>
          <p:nvPr/>
        </p:nvCxnSpPr>
        <p:spPr>
          <a:xfrm>
            <a:off x="8843800" y="392547"/>
            <a:ext cx="0" cy="4358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THE PERCENTAGES!</a:t>
            </a:r>
            <a:endParaRPr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54" name="Google Shape;2054;p60"/>
          <p:cNvSpPr/>
          <p:nvPr/>
        </p:nvSpPr>
        <p:spPr>
          <a:xfrm>
            <a:off x="1077905" y="2739425"/>
            <a:ext cx="1819200" cy="181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60"/>
          <p:cNvSpPr txBox="1">
            <a:spLocks noGrp="1"/>
          </p:cNvSpPr>
          <p:nvPr>
            <p:ph type="title" idx="4294967295"/>
          </p:nvPr>
        </p:nvSpPr>
        <p:spPr>
          <a:xfrm>
            <a:off x="695245" y="3082358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34%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056" name="Google Shape;2056;p60"/>
          <p:cNvSpPr txBox="1">
            <a:spLocks noGrp="1"/>
          </p:cNvSpPr>
          <p:nvPr>
            <p:ph type="subTitle" idx="4294967295"/>
          </p:nvPr>
        </p:nvSpPr>
        <p:spPr>
          <a:xfrm>
            <a:off x="1228345" y="3707257"/>
            <a:ext cx="15183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6"/>
                </a:solidFill>
              </a:rPr>
              <a:t>Mars is a cold place</a:t>
            </a:r>
            <a:endParaRPr sz="1400">
              <a:solidFill>
                <a:schemeClr val="accent6"/>
              </a:solidFill>
            </a:endParaRPr>
          </a:p>
        </p:txBody>
      </p:sp>
      <p:sp>
        <p:nvSpPr>
          <p:cNvPr id="2057" name="Google Shape;2057;p60"/>
          <p:cNvSpPr/>
          <p:nvPr/>
        </p:nvSpPr>
        <p:spPr>
          <a:xfrm>
            <a:off x="3279750" y="1606525"/>
            <a:ext cx="2584500" cy="2584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8" name="Google Shape;2058;p60"/>
          <p:cNvSpPr txBox="1">
            <a:spLocks noGrp="1"/>
          </p:cNvSpPr>
          <p:nvPr>
            <p:ph type="title" idx="4294967295"/>
          </p:nvPr>
        </p:nvSpPr>
        <p:spPr>
          <a:xfrm>
            <a:off x="3279750" y="2158601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6"/>
                </a:solidFill>
              </a:rPr>
              <a:t>48%</a:t>
            </a:r>
            <a:endParaRPr sz="4800">
              <a:solidFill>
                <a:schemeClr val="accent6"/>
              </a:solidFill>
            </a:endParaRPr>
          </a:p>
        </p:txBody>
      </p:sp>
      <p:sp>
        <p:nvSpPr>
          <p:cNvPr id="2059" name="Google Shape;2059;p60"/>
          <p:cNvSpPr txBox="1">
            <a:spLocks noGrp="1"/>
          </p:cNvSpPr>
          <p:nvPr>
            <p:ph type="subTitle" idx="4294967295"/>
          </p:nvPr>
        </p:nvSpPr>
        <p:spPr>
          <a:xfrm>
            <a:off x="3662400" y="3005901"/>
            <a:ext cx="18192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6"/>
                </a:solidFill>
              </a:rPr>
              <a:t>Mercury is the smallest planet</a:t>
            </a:r>
            <a:endParaRPr sz="1400">
              <a:solidFill>
                <a:schemeClr val="accent6"/>
              </a:solidFill>
            </a:endParaRPr>
          </a:p>
        </p:txBody>
      </p:sp>
      <p:sp>
        <p:nvSpPr>
          <p:cNvPr id="2060" name="Google Shape;2060;p60"/>
          <p:cNvSpPr/>
          <p:nvPr/>
        </p:nvSpPr>
        <p:spPr>
          <a:xfrm>
            <a:off x="6246905" y="1319200"/>
            <a:ext cx="1819200" cy="181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60"/>
          <p:cNvSpPr txBox="1">
            <a:spLocks noGrp="1"/>
          </p:cNvSpPr>
          <p:nvPr>
            <p:ph type="title" idx="4294967295"/>
          </p:nvPr>
        </p:nvSpPr>
        <p:spPr>
          <a:xfrm>
            <a:off x="5864240" y="1593759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18%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062" name="Google Shape;2062;p60"/>
          <p:cNvSpPr txBox="1">
            <a:spLocks noGrp="1"/>
          </p:cNvSpPr>
          <p:nvPr>
            <p:ph type="subTitle" idx="4294967295"/>
          </p:nvPr>
        </p:nvSpPr>
        <p:spPr>
          <a:xfrm>
            <a:off x="6397345" y="2223058"/>
            <a:ext cx="15183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6"/>
                </a:solidFill>
              </a:rPr>
              <a:t>Jupiter is the biggest one</a:t>
            </a:r>
            <a:endParaRPr sz="1400">
              <a:solidFill>
                <a:schemeClr val="accent6"/>
              </a:solidFill>
            </a:endParaRPr>
          </a:p>
        </p:txBody>
      </p:sp>
      <p:cxnSp>
        <p:nvCxnSpPr>
          <p:cNvPr id="2063" name="Google Shape;2063;p60"/>
          <p:cNvCxnSpPr>
            <a:stCxn id="2060" idx="0"/>
          </p:cNvCxnSpPr>
          <p:nvPr/>
        </p:nvCxnSpPr>
        <p:spPr>
          <a:xfrm rot="10800000">
            <a:off x="7156505" y="-320000"/>
            <a:ext cx="0" cy="16392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4" name="Google Shape;2064;p60"/>
          <p:cNvCxnSpPr>
            <a:stCxn id="2057" idx="4"/>
          </p:cNvCxnSpPr>
          <p:nvPr/>
        </p:nvCxnSpPr>
        <p:spPr>
          <a:xfrm>
            <a:off x="4572000" y="4191025"/>
            <a:ext cx="0" cy="1362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5" name="Google Shape;2065;p60"/>
          <p:cNvCxnSpPr>
            <a:stCxn id="2054" idx="4"/>
          </p:cNvCxnSpPr>
          <p:nvPr/>
        </p:nvCxnSpPr>
        <p:spPr>
          <a:xfrm>
            <a:off x="1987505" y="4558625"/>
            <a:ext cx="0" cy="712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61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REVIEWING CONCEPTS IS A GOOD IDEA</a:t>
            </a:r>
            <a:endParaRPr/>
          </a:p>
        </p:txBody>
      </p:sp>
      <p:cxnSp>
        <p:nvCxnSpPr>
          <p:cNvPr id="2071" name="Google Shape;2071;p6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72" name="Google Shape;2072;p61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073" name="Google Shape;2073;p61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beautiful name</a:t>
            </a:r>
            <a:endParaRPr/>
          </a:p>
        </p:txBody>
      </p:sp>
      <p:sp>
        <p:nvSpPr>
          <p:cNvPr id="2074" name="Google Shape;2074;p61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075" name="Google Shape;2075;p61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61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077" name="Google Shape;2077;p61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</a:t>
            </a:r>
            <a:endParaRPr/>
          </a:p>
        </p:txBody>
      </p:sp>
      <p:sp>
        <p:nvSpPr>
          <p:cNvPr id="2078" name="Google Shape;2078;p61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079" name="Google Shape;2079;p61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2080" name="Google Shape;2080;p61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2081" name="Google Shape;2081;p61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2082" name="Google Shape;2082;p61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083" name="Google Shape;2083;p61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one</a:t>
            </a:r>
            <a:endParaRPr/>
          </a:p>
        </p:txBody>
      </p:sp>
      <p:cxnSp>
        <p:nvCxnSpPr>
          <p:cNvPr id="2084" name="Google Shape;2084;p61"/>
          <p:cNvCxnSpPr/>
          <p:nvPr/>
        </p:nvCxnSpPr>
        <p:spPr>
          <a:xfrm>
            <a:off x="1218450" y="3138821"/>
            <a:ext cx="6707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62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use bullet points to talk about the concepts. It is much more visual than a large text</a:t>
            </a:r>
            <a:endParaRPr/>
          </a:p>
        </p:txBody>
      </p:sp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write about a concept here and talk about it a little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SUMMARY IS GOOD!</a:t>
            </a:r>
            <a:endParaRPr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6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THEY SAY ABOUT US?</a:t>
            </a:r>
            <a:endParaRPr/>
          </a:p>
        </p:txBody>
      </p:sp>
      <p:sp>
        <p:nvSpPr>
          <p:cNvPr id="2098" name="Google Shape;2098;p63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—SARA BLACK, 19</a:t>
            </a:r>
            <a:endParaRPr dirty="0"/>
          </a:p>
        </p:txBody>
      </p:sp>
      <p:sp>
        <p:nvSpPr>
          <p:cNvPr id="2099" name="Google Shape;2099;p63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“Mercury is the closest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planet to the Sun”</a:t>
            </a:r>
            <a:endParaRPr dirty="0"/>
          </a:p>
        </p:txBody>
      </p:sp>
      <p:sp>
        <p:nvSpPr>
          <p:cNvPr id="2100" name="Google Shape;2100;p63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—JOHN DOE, 31</a:t>
            </a:r>
            <a:endParaRPr/>
          </a:p>
        </p:txBody>
      </p:sp>
      <p:sp>
        <p:nvSpPr>
          <p:cNvPr id="2101" name="Google Shape;2101;p63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actually a cold place”</a:t>
            </a:r>
            <a:endParaRPr/>
          </a:p>
        </p:txBody>
      </p:sp>
      <p:sp>
        <p:nvSpPr>
          <p:cNvPr id="2102" name="Google Shape;2102;p63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—HELENA PATTERSON, 22</a:t>
            </a:r>
            <a:endParaRPr/>
          </a:p>
        </p:txBody>
      </p:sp>
      <p:sp>
        <p:nvSpPr>
          <p:cNvPr id="2103" name="Google Shape;2103;p63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the biggest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of them all”</a:t>
            </a:r>
            <a:endParaRPr/>
          </a:p>
        </p:txBody>
      </p:sp>
      <p:sp>
        <p:nvSpPr>
          <p:cNvPr id="2104" name="Google Shape;2104;p63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—WILL WHITMAN</a:t>
            </a:r>
            <a:endParaRPr/>
          </a:p>
        </p:txBody>
      </p:sp>
      <p:sp>
        <p:nvSpPr>
          <p:cNvPr id="2105" name="Google Shape;2105;p63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name, but it’s hot”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06" name="Google Shape;2106;p6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07" name="Google Shape;2107;p63"/>
          <p:cNvCxnSpPr/>
          <p:nvPr/>
        </p:nvCxnSpPr>
        <p:spPr>
          <a:xfrm>
            <a:off x="1348500" y="3048622"/>
            <a:ext cx="644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08" name="Google Shape;2108;p63"/>
          <p:cNvCxnSpPr/>
          <p:nvPr/>
        </p:nvCxnSpPr>
        <p:spPr>
          <a:xfrm>
            <a:off x="4572000" y="1566172"/>
            <a:ext cx="0" cy="2964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16" name="Google Shape;2116;p64"/>
          <p:cNvPicPr preferRelativeResize="0"/>
          <p:nvPr/>
        </p:nvPicPr>
        <p:blipFill rotWithShape="1">
          <a:blip r:embed="rId4">
            <a:alphaModFix/>
          </a:blip>
          <a:srcRect b="15832"/>
          <a:stretch/>
        </p:blipFill>
        <p:spPr>
          <a:xfrm>
            <a:off x="1221395" y="1688835"/>
            <a:ext cx="3320651" cy="20125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7" name="Google Shape;2117;p64"/>
          <p:cNvGrpSpPr/>
          <p:nvPr/>
        </p:nvGrpSpPr>
        <p:grpSpPr>
          <a:xfrm>
            <a:off x="1092354" y="1558185"/>
            <a:ext cx="3576272" cy="2727969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8" name="Google Shape;2128;p65"/>
          <p:cNvPicPr preferRelativeResize="0"/>
          <p:nvPr/>
        </p:nvPicPr>
        <p:blipFill rotWithShape="1">
          <a:blip r:embed="rId3">
            <a:alphaModFix/>
          </a:blip>
          <a:srcRect b="2827"/>
          <a:stretch/>
        </p:blipFill>
        <p:spPr>
          <a:xfrm rot="-12">
            <a:off x="5043100" y="1323778"/>
            <a:ext cx="1972350" cy="2598342"/>
          </a:xfrm>
          <a:prstGeom prst="rect">
            <a:avLst/>
          </a:prstGeom>
          <a:noFill/>
          <a:ln>
            <a:noFill/>
          </a:ln>
        </p:spPr>
      </p:pic>
      <p:sp>
        <p:nvSpPr>
          <p:cNvPr id="2129" name="Google Shape;2129;p6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sp>
        <p:nvSpPr>
          <p:cNvPr id="2130" name="Google Shape;2130;p65"/>
          <p:cNvSpPr txBox="1">
            <a:spLocks noGrp="1"/>
          </p:cNvSpPr>
          <p:nvPr>
            <p:ph type="subTitle" idx="1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1" name="Google Shape;2131;p65"/>
          <p:cNvGrpSpPr/>
          <p:nvPr/>
        </p:nvGrpSpPr>
        <p:grpSpPr>
          <a:xfrm>
            <a:off x="4861696" y="1020996"/>
            <a:ext cx="2335101" cy="3203872"/>
            <a:chOff x="3779900" y="1733725"/>
            <a:chExt cx="1636950" cy="2245975"/>
          </a:xfrm>
        </p:grpSpPr>
        <p:sp>
          <p:nvSpPr>
            <p:cNvPr id="2132" name="Google Shape;2132;p65"/>
            <p:cNvSpPr/>
            <p:nvPr/>
          </p:nvSpPr>
          <p:spPr>
            <a:xfrm>
              <a:off x="3779900" y="1733725"/>
              <a:ext cx="1636950" cy="2245975"/>
            </a:xfrm>
            <a:custGeom>
              <a:avLst/>
              <a:gdLst/>
              <a:ahLst/>
              <a:cxnLst/>
              <a:rect l="l" t="t" r="r" b="b"/>
              <a:pathLst>
                <a:path w="65478" h="89839" extrusionOk="0">
                  <a:moveTo>
                    <a:pt x="62073" y="519"/>
                  </a:moveTo>
                  <a:cubicBezTo>
                    <a:pt x="63667" y="519"/>
                    <a:pt x="64960" y="1813"/>
                    <a:pt x="64960" y="3407"/>
                  </a:cubicBezTo>
                  <a:lnTo>
                    <a:pt x="64960" y="86431"/>
                  </a:lnTo>
                  <a:cubicBezTo>
                    <a:pt x="64960" y="88023"/>
                    <a:pt x="63664" y="89320"/>
                    <a:pt x="62071" y="89320"/>
                  </a:cubicBezTo>
                  <a:lnTo>
                    <a:pt x="3407" y="89320"/>
                  </a:lnTo>
                  <a:cubicBezTo>
                    <a:pt x="1814" y="89320"/>
                    <a:pt x="518" y="88023"/>
                    <a:pt x="518" y="86431"/>
                  </a:cubicBezTo>
                  <a:lnTo>
                    <a:pt x="518" y="3407"/>
                  </a:lnTo>
                  <a:cubicBezTo>
                    <a:pt x="518" y="1815"/>
                    <a:pt x="1814" y="519"/>
                    <a:pt x="3407" y="519"/>
                  </a:cubicBezTo>
                  <a:lnTo>
                    <a:pt x="62071" y="519"/>
                  </a:lnTo>
                  <a:cubicBezTo>
                    <a:pt x="62071" y="519"/>
                    <a:pt x="62072" y="519"/>
                    <a:pt x="62073" y="519"/>
                  </a:cubicBezTo>
                  <a:close/>
                  <a:moveTo>
                    <a:pt x="3407" y="0"/>
                  </a:moveTo>
                  <a:cubicBezTo>
                    <a:pt x="1528" y="0"/>
                    <a:pt x="1" y="1528"/>
                    <a:pt x="1" y="3407"/>
                  </a:cubicBezTo>
                  <a:lnTo>
                    <a:pt x="1" y="86431"/>
                  </a:lnTo>
                  <a:cubicBezTo>
                    <a:pt x="1" y="88309"/>
                    <a:pt x="1528" y="89838"/>
                    <a:pt x="3407" y="89838"/>
                  </a:cubicBezTo>
                  <a:lnTo>
                    <a:pt x="62071" y="89838"/>
                  </a:lnTo>
                  <a:cubicBezTo>
                    <a:pt x="63950" y="89838"/>
                    <a:pt x="65477" y="88309"/>
                    <a:pt x="65477" y="86431"/>
                  </a:cubicBezTo>
                  <a:lnTo>
                    <a:pt x="65477" y="3407"/>
                  </a:lnTo>
                  <a:cubicBezTo>
                    <a:pt x="65477" y="1525"/>
                    <a:pt x="63953" y="0"/>
                    <a:pt x="62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5"/>
            <p:cNvSpPr/>
            <p:nvPr/>
          </p:nvSpPr>
          <p:spPr>
            <a:xfrm>
              <a:off x="4579775" y="1823025"/>
              <a:ext cx="38700" cy="38650"/>
            </a:xfrm>
            <a:custGeom>
              <a:avLst/>
              <a:gdLst/>
              <a:ahLst/>
              <a:cxnLst/>
              <a:rect l="l" t="t" r="r" b="b"/>
              <a:pathLst>
                <a:path w="1548" h="1546" extrusionOk="0">
                  <a:moveTo>
                    <a:pt x="0" y="803"/>
                  </a:moveTo>
                  <a:lnTo>
                    <a:pt x="0" y="803"/>
                  </a:lnTo>
                  <a:cubicBezTo>
                    <a:pt x="0" y="501"/>
                    <a:pt x="181" y="230"/>
                    <a:pt x="459" y="115"/>
                  </a:cubicBezTo>
                  <a:cubicBezTo>
                    <a:pt x="737" y="0"/>
                    <a:pt x="1057" y="63"/>
                    <a:pt x="1271" y="277"/>
                  </a:cubicBezTo>
                  <a:cubicBezTo>
                    <a:pt x="1483" y="489"/>
                    <a:pt x="1547" y="809"/>
                    <a:pt x="1432" y="1087"/>
                  </a:cubicBezTo>
                  <a:cubicBezTo>
                    <a:pt x="1317" y="1365"/>
                    <a:pt x="1045" y="1546"/>
                    <a:pt x="745" y="1546"/>
                  </a:cubicBezTo>
                  <a:cubicBezTo>
                    <a:pt x="334" y="1546"/>
                    <a:pt x="0" y="1214"/>
                    <a:pt x="0" y="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5"/>
            <p:cNvSpPr/>
            <p:nvPr/>
          </p:nvSpPr>
          <p:spPr>
            <a:xfrm>
              <a:off x="3902182" y="1945972"/>
              <a:ext cx="1392400" cy="1821397"/>
            </a:xfrm>
            <a:custGeom>
              <a:avLst/>
              <a:gdLst/>
              <a:ahLst/>
              <a:cxnLst/>
              <a:rect l="l" t="t" r="r" b="b"/>
              <a:pathLst>
                <a:path w="55696" h="79381" extrusionOk="0">
                  <a:moveTo>
                    <a:pt x="55437" y="260"/>
                  </a:moveTo>
                  <a:lnTo>
                    <a:pt x="55437" y="79122"/>
                  </a:lnTo>
                  <a:lnTo>
                    <a:pt x="259" y="79122"/>
                  </a:lnTo>
                  <a:lnTo>
                    <a:pt x="259" y="260"/>
                  </a:lnTo>
                  <a:close/>
                  <a:moveTo>
                    <a:pt x="129" y="0"/>
                  </a:moveTo>
                  <a:cubicBezTo>
                    <a:pt x="59" y="0"/>
                    <a:pt x="1" y="59"/>
                    <a:pt x="1" y="130"/>
                  </a:cubicBezTo>
                  <a:lnTo>
                    <a:pt x="1" y="79252"/>
                  </a:lnTo>
                  <a:cubicBezTo>
                    <a:pt x="1" y="79322"/>
                    <a:pt x="59" y="79380"/>
                    <a:pt x="129" y="79380"/>
                  </a:cubicBezTo>
                  <a:lnTo>
                    <a:pt x="55567" y="79380"/>
                  </a:lnTo>
                  <a:cubicBezTo>
                    <a:pt x="55637" y="79380"/>
                    <a:pt x="55695" y="79324"/>
                    <a:pt x="55695" y="79252"/>
                  </a:cubicBezTo>
                  <a:lnTo>
                    <a:pt x="55695" y="130"/>
                  </a:lnTo>
                  <a:cubicBezTo>
                    <a:pt x="55695" y="59"/>
                    <a:pt x="55637" y="0"/>
                    <a:pt x="555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5"/>
            <p:cNvSpPr/>
            <p:nvPr/>
          </p:nvSpPr>
          <p:spPr>
            <a:xfrm>
              <a:off x="4536425" y="3828600"/>
              <a:ext cx="124775" cy="79200"/>
            </a:xfrm>
            <a:custGeom>
              <a:avLst/>
              <a:gdLst/>
              <a:ahLst/>
              <a:cxnLst/>
              <a:rect l="l" t="t" r="r" b="b"/>
              <a:pathLst>
                <a:path w="4991" h="3168" extrusionOk="0">
                  <a:moveTo>
                    <a:pt x="3389" y="519"/>
                  </a:moveTo>
                  <a:cubicBezTo>
                    <a:pt x="3977" y="519"/>
                    <a:pt x="4455" y="996"/>
                    <a:pt x="4455" y="1583"/>
                  </a:cubicBezTo>
                  <a:cubicBezTo>
                    <a:pt x="4455" y="2172"/>
                    <a:pt x="3977" y="2649"/>
                    <a:pt x="3389" y="2649"/>
                  </a:cubicBezTo>
                  <a:lnTo>
                    <a:pt x="1567" y="2649"/>
                  </a:lnTo>
                  <a:cubicBezTo>
                    <a:pt x="978" y="2649"/>
                    <a:pt x="501" y="2172"/>
                    <a:pt x="501" y="1583"/>
                  </a:cubicBezTo>
                  <a:cubicBezTo>
                    <a:pt x="501" y="996"/>
                    <a:pt x="978" y="519"/>
                    <a:pt x="1567" y="519"/>
                  </a:cubicBezTo>
                  <a:close/>
                  <a:moveTo>
                    <a:pt x="3406" y="0"/>
                  </a:moveTo>
                  <a:cubicBezTo>
                    <a:pt x="3400" y="0"/>
                    <a:pt x="3395" y="0"/>
                    <a:pt x="3389" y="0"/>
                  </a:cubicBezTo>
                  <a:lnTo>
                    <a:pt x="1567" y="0"/>
                  </a:lnTo>
                  <a:cubicBezTo>
                    <a:pt x="700" y="11"/>
                    <a:pt x="0" y="716"/>
                    <a:pt x="0" y="1585"/>
                  </a:cubicBezTo>
                  <a:cubicBezTo>
                    <a:pt x="0" y="2452"/>
                    <a:pt x="700" y="3159"/>
                    <a:pt x="1567" y="3168"/>
                  </a:cubicBezTo>
                  <a:lnTo>
                    <a:pt x="3389" y="3168"/>
                  </a:lnTo>
                  <a:cubicBezTo>
                    <a:pt x="3396" y="3168"/>
                    <a:pt x="3402" y="3168"/>
                    <a:pt x="3408" y="3168"/>
                  </a:cubicBezTo>
                  <a:cubicBezTo>
                    <a:pt x="4280" y="3168"/>
                    <a:pt x="4990" y="2459"/>
                    <a:pt x="4990" y="1585"/>
                  </a:cubicBezTo>
                  <a:cubicBezTo>
                    <a:pt x="4990" y="708"/>
                    <a:pt x="4279" y="0"/>
                    <a:pt x="3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6" name="Google Shape;2136;p6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803039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CO JE ZÁLOHA?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WEB</a:t>
            </a:r>
            <a:endParaRPr/>
          </a:p>
        </p:txBody>
      </p:sp>
      <p:sp>
        <p:nvSpPr>
          <p:cNvPr id="2142" name="Google Shape;2142;p66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pic>
        <p:nvPicPr>
          <p:cNvPr id="2143" name="Google Shape;2143;p66"/>
          <p:cNvPicPr preferRelativeResize="0"/>
          <p:nvPr/>
        </p:nvPicPr>
        <p:blipFill rotWithShape="1">
          <a:blip r:embed="rId3">
            <a:alphaModFix/>
          </a:blip>
          <a:srcRect t="639" b="5331"/>
          <a:stretch/>
        </p:blipFill>
        <p:spPr>
          <a:xfrm>
            <a:off x="2848108" y="2017805"/>
            <a:ext cx="2115135" cy="3763460"/>
          </a:xfrm>
          <a:prstGeom prst="rect">
            <a:avLst/>
          </a:prstGeom>
          <a:noFill/>
          <a:ln>
            <a:noFill/>
          </a:ln>
        </p:spPr>
      </p:pic>
      <p:sp>
        <p:nvSpPr>
          <p:cNvPr id="2144" name="Google Shape;2144;p66"/>
          <p:cNvSpPr/>
          <p:nvPr/>
        </p:nvSpPr>
        <p:spPr>
          <a:xfrm>
            <a:off x="2770776" y="1650876"/>
            <a:ext cx="2275841" cy="4512283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45" name="Google Shape;2145;p66"/>
          <p:cNvPicPr preferRelativeResize="0"/>
          <p:nvPr/>
        </p:nvPicPr>
        <p:blipFill rotWithShape="1">
          <a:blip r:embed="rId3">
            <a:alphaModFix/>
          </a:blip>
          <a:srcRect t="639" b="5331"/>
          <a:stretch/>
        </p:blipFill>
        <p:spPr>
          <a:xfrm>
            <a:off x="1224672" y="2472050"/>
            <a:ext cx="1106269" cy="1968376"/>
          </a:xfrm>
          <a:prstGeom prst="rect">
            <a:avLst/>
          </a:prstGeom>
          <a:noFill/>
          <a:ln>
            <a:noFill/>
          </a:ln>
        </p:spPr>
      </p:pic>
      <p:sp>
        <p:nvSpPr>
          <p:cNvPr id="2146" name="Google Shape;2146;p66"/>
          <p:cNvSpPr/>
          <p:nvPr/>
        </p:nvSpPr>
        <p:spPr>
          <a:xfrm>
            <a:off x="1184225" y="2280138"/>
            <a:ext cx="1190290" cy="2359963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GOOD WAY TO END THE PRESENTATION</a:t>
            </a:r>
            <a:endParaRPr/>
          </a:p>
        </p:txBody>
      </p:sp>
      <p:sp>
        <p:nvSpPr>
          <p:cNvPr id="2153" name="Google Shape;2153;p67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190500" y="32032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2" name="Google Shape;2162;p68"/>
          <p:cNvSpPr txBox="1"/>
          <p:nvPr/>
        </p:nvSpPr>
        <p:spPr>
          <a:xfrm>
            <a:off x="894900" y="419642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Please keep this slide for attribution.</a:t>
            </a:r>
            <a:endParaRPr sz="11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4" name="Google Shape;2164;p68"/>
          <p:cNvSpPr/>
          <p:nvPr/>
        </p:nvSpPr>
        <p:spPr>
          <a:xfrm>
            <a:off x="1013409" y="277627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5" name="Google Shape;2165;p68"/>
          <p:cNvGrpSpPr/>
          <p:nvPr/>
        </p:nvGrpSpPr>
        <p:grpSpPr>
          <a:xfrm>
            <a:off x="1462881" y="2776274"/>
            <a:ext cx="346056" cy="345674"/>
            <a:chOff x="3303268" y="3817349"/>
            <a:chExt cx="346056" cy="345674"/>
          </a:xfrm>
        </p:grpSpPr>
        <p:sp>
          <p:nvSpPr>
            <p:cNvPr id="2166" name="Google Shape;2166;p6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68"/>
          <p:cNvGrpSpPr/>
          <p:nvPr/>
        </p:nvGrpSpPr>
        <p:grpSpPr>
          <a:xfrm>
            <a:off x="1911970" y="2776274"/>
            <a:ext cx="346056" cy="345674"/>
            <a:chOff x="3752358" y="3817349"/>
            <a:chExt cx="346056" cy="345674"/>
          </a:xfrm>
        </p:grpSpPr>
        <p:sp>
          <p:nvSpPr>
            <p:cNvPr id="2171" name="Google Shape;2171;p6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6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2180" name="Google Shape;2180;p69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>
              <a:uFill>
                <a:noFill/>
              </a:uFill>
              <a:hlinkClick r:id="rId3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Low angle man with virtual reality simulator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Young man working on an ethernet switch medium shot</a:t>
            </a:r>
            <a:endParaRPr>
              <a:uFill>
                <a:noFill/>
              </a:uFill>
              <a:hlinkClick r:id="rId6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Motherboard with optical fiber cables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High speed optical fiber with blue light</a:t>
            </a:r>
            <a:endParaRPr/>
          </a:p>
        </p:txBody>
      </p:sp>
      <p:cxnSp>
        <p:nvCxnSpPr>
          <p:cNvPr id="2181" name="Google Shape;2181;p6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82" name="Google Shape;2182;p6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6975" y="1634837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3" name="Google Shape;2183;p6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800000">
            <a:off x="2707177" y="1634837"/>
            <a:ext cx="1976586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4" name="Google Shape;2184;p6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45956" y="2620891"/>
            <a:ext cx="2939569" cy="6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6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915638" y="3541975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VECTORS:</a:t>
            </a:r>
            <a:endParaRPr>
              <a:uFill>
                <a:noFill/>
              </a:uFill>
              <a:hlinkClick r:id="rId3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Particles background in gradient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Skyscrapers with sunlight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Vivid girl in vr headset having fun</a:t>
            </a:r>
            <a:endParaRPr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8" name="Google Shape;2198;p7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9" name="Google Shape;2199;p7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7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5" name="Google Shape;2205;p7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7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Montserrat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https://fonts.google.com/specimen/Montserrat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07" name="Google Shape;2207;p72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2208" name="Google Shape;2208;p72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85D5E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2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163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2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2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AB4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2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#85d5e6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13" name="Google Shape;2213;p72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#001633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14" name="Google Shape;2214;p72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E2A47"/>
                  </a:solidFill>
                </a:rPr>
                <a:t>#ffffff</a:t>
              </a:r>
              <a:endParaRPr sz="1000">
                <a:solidFill>
                  <a:srgbClr val="0E2A47"/>
                </a:solidFill>
              </a:endParaRPr>
            </a:p>
          </p:txBody>
        </p:sp>
        <p:sp>
          <p:nvSpPr>
            <p:cNvPr id="2215" name="Google Shape;2215;p72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#ffab40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1" name="Google Shape;2221;p7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2" name="Google Shape;2222;p73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223" name="Google Shape;2223;p7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73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226" name="Google Shape;2226;p7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73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231" name="Google Shape;2231;p7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3" name="Google Shape;2233;p73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234" name="Google Shape;2234;p7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73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238" name="Google Shape;2238;p7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0" name="Google Shape;2240;p73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241" name="Google Shape;2241;p7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2245;p73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246" name="Google Shape;2246;p7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" name="Google Shape;2250;p73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251" name="Google Shape;2251;p7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6" name="Google Shape;2256;p73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257" name="Google Shape;2257;p7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" name="Google Shape;2261;p73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262" name="Google Shape;2262;p7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73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266" name="Google Shape;2266;p7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2" name="Google Shape;2272;p73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273" name="Google Shape;2273;p7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0" name="Google Shape;2280;p73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281" name="Google Shape;2281;p7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5" name="Google Shape;2285;p73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286" name="Google Shape;2286;p7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9" name="Google Shape;2289;p73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290" name="Google Shape;2290;p7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3" name="Google Shape;2293;p73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294" name="Google Shape;2294;p7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6" name="Google Shape;2296;p73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7" name="Google Shape;2297;p73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298" name="Google Shape;2298;p7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73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303" name="Google Shape;2303;p7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" name="Google Shape;2305;p73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306" name="Google Shape;2306;p7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8" name="Google Shape;2308;p73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9" name="Google Shape;2309;p73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310" name="Google Shape;2310;p7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2" name="Google Shape;2312;p73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313" name="Google Shape;2313;p7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5" name="Google Shape;2315;p73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316" name="Google Shape;2316;p7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8" name="Google Shape;2318;p73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319" name="Google Shape;2319;p7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73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328" name="Google Shape;2328;p7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9" name="Google Shape;2349;p73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350" name="Google Shape;2350;p7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" name="Google Shape;2354;p73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355" name="Google Shape;2355;p7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7" name="Google Shape;2367;p73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368" name="Google Shape;2368;p7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0" name="Google Shape;2370;p73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371" name="Google Shape;2371;p7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4" name="Google Shape;2374;p7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7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7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7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8" name="Google Shape;2378;p7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379" name="Google Shape;2379;p7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1" name="Google Shape;2381;p7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382" name="Google Shape;2382;p7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7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385" name="Google Shape;2385;p7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7" name="Google Shape;2387;p7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388" name="Google Shape;2388;p7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7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391" name="Google Shape;2391;p7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7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394" name="Google Shape;2394;p7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6" name="Google Shape;2396;p7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397" name="Google Shape;2397;p7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9" name="Google Shape;2399;p7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400" name="Google Shape;2400;p7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3" name="Google Shape;2403;p7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404" name="Google Shape;2404;p7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7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408" name="Google Shape;2408;p7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1" name="Google Shape;2411;p7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412" name="Google Shape;2412;p7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5" name="Google Shape;2415;p7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416" name="Google Shape;2416;p7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8" name="Google Shape;2418;p7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7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7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7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7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7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4" name="Google Shape;2424;p7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425" name="Google Shape;2425;p7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7" name="Google Shape;2427;p7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428" name="Google Shape;2428;p7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0" name="Google Shape;2430;p7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431" name="Google Shape;2431;p7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3" name="Google Shape;2433;p7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2434;p7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7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6" name="Google Shape;2436;p7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437" name="Google Shape;2437;p7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6" name="Google Shape;2446;p7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447" name="Google Shape;2447;p7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7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450" name="Google Shape;2450;p7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0" name="Google Shape;2470;p7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471" name="Google Shape;2471;p7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9" name="Google Shape;2549;p7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7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7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7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7" name="Google Shape;2557;p7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558" name="Google Shape;2558;p7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4" name="Google Shape;2564;p7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565" name="Google Shape;2565;p7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7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7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7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7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7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7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7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7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7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7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7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7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7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7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7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7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7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7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7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7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7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7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7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7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7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7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7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7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7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7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7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7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7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7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7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7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7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7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7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7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7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7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7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7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7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7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7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7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7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7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7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7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7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7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7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7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7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7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7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7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7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7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7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7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7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7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7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7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7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7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7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7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7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7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7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7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7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7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7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7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7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7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7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7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7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7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7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7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7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7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7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7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7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7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7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7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7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7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7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7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7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7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7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7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7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7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7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7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7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7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7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7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7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7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7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7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7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7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7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7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7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7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7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7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7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7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7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7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7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7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7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7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7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7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7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7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7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7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7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7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7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7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7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7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7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7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7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7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7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7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7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7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7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7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7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7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7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7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7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7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7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7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7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7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7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7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7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7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7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7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7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7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7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7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7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7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7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7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7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7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7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7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7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7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7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7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7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7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7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7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7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7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7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7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7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7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7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7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7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7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7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7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7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7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7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7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7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7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7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7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7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7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7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7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7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7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7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7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7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7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7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7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7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7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7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7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7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7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7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7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7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7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7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7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7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7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7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7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7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7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7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7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7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7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7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7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7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7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7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7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7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7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7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7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7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7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7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7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7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7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7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7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7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7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7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7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7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7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7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7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7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7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7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7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7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7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7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7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7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7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7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7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7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7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7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7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7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7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7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7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7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7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7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7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7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7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7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7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7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7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7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7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7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7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7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7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7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7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7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7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7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7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7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7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7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7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7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7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7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7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7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7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7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7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7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7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7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7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7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7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7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7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7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7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7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7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7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7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7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7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7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7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7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7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7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7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7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7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7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7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7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7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7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7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7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7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7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7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7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7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7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7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7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7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7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7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7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7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7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7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7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7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7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7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7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7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7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7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7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7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7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7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7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7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7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7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7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7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7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7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7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7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7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7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7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7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7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7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7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7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7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7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7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7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7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7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7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7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7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7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7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7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7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7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7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7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7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7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7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7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7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7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7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7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7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7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7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7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7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7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7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7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7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7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7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7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7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7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7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7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7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7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7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7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7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7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7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7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7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7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7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7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7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7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7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7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7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7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7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7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7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7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7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7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7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7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7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7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7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7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7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7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7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7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7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7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7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7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7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7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7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7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7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7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7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7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7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7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7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7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7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7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7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7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7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7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7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7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7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7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7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7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7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7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7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7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7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7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7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7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7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7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7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7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7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7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7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7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7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7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7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7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7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7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7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7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7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7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7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7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7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7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7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7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7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7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7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7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7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7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7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7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7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7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7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7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7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7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7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7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7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7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7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7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7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7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7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7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7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7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7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7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7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7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7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7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7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7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7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7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7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7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7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7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7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7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7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7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7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7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7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7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7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7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7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7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7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7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7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7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7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7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7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7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7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7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7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7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7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7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7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7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7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7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7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7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7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7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7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7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7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7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7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7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7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7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7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7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7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7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7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7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7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7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7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7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7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7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7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7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7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7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7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7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7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7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7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7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7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7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7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7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7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7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7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7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7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7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7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7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7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7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7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7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7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7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7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7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7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7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7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7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7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7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7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7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7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7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7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7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7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7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7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7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7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7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7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7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7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7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7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7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7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7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7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7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7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7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7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7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7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7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7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7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7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7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7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7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7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7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7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7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7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7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7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7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7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7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7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7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7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7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7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7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7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7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7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7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7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7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7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7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7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7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7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7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7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7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7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7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7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7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7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7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7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7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7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7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7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7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7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7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7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7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7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7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7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7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7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7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7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7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7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7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7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7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7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7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7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7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7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7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7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7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7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7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7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7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7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7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7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7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7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7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7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7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7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7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7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7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7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7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7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7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7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7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7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7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7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7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7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7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7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7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7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7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7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7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7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7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7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7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7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7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7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7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7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7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7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7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7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7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7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7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7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7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7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7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7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7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7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7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7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7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7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7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7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7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7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7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7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7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7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7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7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7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7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7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7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7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7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7" name="Google Shape;4137;p7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138" name="Google Shape;4138;p7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7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7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7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7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7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7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7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7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7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7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7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7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7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7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7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7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7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7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7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7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7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7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7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7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7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7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7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7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7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7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7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7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7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7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7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7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7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7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7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7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7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7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7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7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7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7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7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7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7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7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9" name="Google Shape;4189;p7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190" name="Google Shape;4190;p7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7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2" name="Google Shape;4192;p7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193" name="Google Shape;4193;p7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7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5" name="Google Shape;4195;p7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196" name="Google Shape;4196;p7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7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7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199" name="Google Shape;4199;p7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7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1" name="Google Shape;4201;p7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202" name="Google Shape;4202;p7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7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4" name="Google Shape;4204;p7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05" name="Google Shape;4205;p7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206" name="Google Shape;4206;p7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7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7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9" name="Google Shape;4209;p7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210" name="Google Shape;4210;p7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7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7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3" name="Google Shape;4213;p7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4" name="Google Shape;4214;p7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215" name="Google Shape;4215;p7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7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7" name="Google Shape;4217;p7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7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9" name="Google Shape;4219;p7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220" name="Google Shape;4220;p7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7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7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7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7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7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7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7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7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7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0" name="Google Shape;4230;p7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231" name="Google Shape;4231;p7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232" name="Google Shape;4232;p7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7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7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7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7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7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7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7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7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7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2" name="Google Shape;4242;p7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3" name="Google Shape;4243;p7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244" name="Google Shape;4244;p7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245" name="Google Shape;4245;p7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246" name="Google Shape;4246;p7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7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7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7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7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51" name="Google Shape;4251;p7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7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7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7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55" name="Google Shape;4255;p7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6" name="Google Shape;4256;p7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257" name="Google Shape;4257;p7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258" name="Google Shape;4258;p7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259" name="Google Shape;4259;p7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7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7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7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7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7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7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7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7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68" name="Google Shape;4268;p7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7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7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7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72" name="Google Shape;4272;p7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3" name="Google Shape;4273;p74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4274" name="Google Shape;4274;p7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7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7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7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7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7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7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7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7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7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7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7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7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7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7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7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7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7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7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7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7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7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7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7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7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7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7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7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7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7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7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7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7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7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7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7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7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7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7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7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7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7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7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7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7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7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7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7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7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7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7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7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7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7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7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7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7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7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7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7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7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7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7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7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7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7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7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7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7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7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7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7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7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7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7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7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7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7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7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7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7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7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7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7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7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7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7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7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7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7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7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7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7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7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7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7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7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7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7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7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7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7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7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7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7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7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7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7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7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7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7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7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7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7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7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7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7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7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7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7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7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7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7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7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7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7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7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7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7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7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7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7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7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7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7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7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7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7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7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7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7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7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7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7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7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7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7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7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7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7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7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7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7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7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7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7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7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7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7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7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7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7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7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7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7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7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7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7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7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7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7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7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7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7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7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7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7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7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7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7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7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7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7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7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7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7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7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7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7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7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7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7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7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7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7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7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7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7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7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7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7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7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7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7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7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7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7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7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7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7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7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7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7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7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7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7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7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7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7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7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7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7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7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7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7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7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7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7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7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7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7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7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7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7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7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7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7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7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7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7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7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7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7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7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7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7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7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7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7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7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7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7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7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7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7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7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7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7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7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7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7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7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7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7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7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7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7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7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7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7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7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7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7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7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7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7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7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7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7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7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7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7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7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7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7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7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7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7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7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7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7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7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7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7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7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7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7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7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7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7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7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7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7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7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7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7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7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7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7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7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7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7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7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7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7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7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7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7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7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7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7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7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7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7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7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7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7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7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7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7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7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7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7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7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7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7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7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7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7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7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7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7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7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7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7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7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7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7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7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7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7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7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7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7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7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7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7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7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7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7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7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7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7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7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7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7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7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7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7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7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7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7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7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7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7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7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7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7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7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7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7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7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7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7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7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7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7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7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7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7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7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7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7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7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7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7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7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7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7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7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7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7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7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7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7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7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7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7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7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7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7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7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7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7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7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7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7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7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7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7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7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7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7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7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7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7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7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7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7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7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7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7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7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7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7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7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7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7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7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7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7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7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7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7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7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7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7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7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7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7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7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7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7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7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7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7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7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7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7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7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7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7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7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7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7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7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7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7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7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7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7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7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7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7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7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7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7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7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7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7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7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7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7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7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7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7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7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7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7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7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7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7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7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7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7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7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7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7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7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7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7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7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7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7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7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7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7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7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7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7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7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7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7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7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7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7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7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7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7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7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7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7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7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7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7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7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7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7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7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7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7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7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7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7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7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7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7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7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7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7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7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7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7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7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7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7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7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7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7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7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7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7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7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7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7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7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7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7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7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7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7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7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7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7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7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7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7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7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7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7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7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7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7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7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7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7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7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7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7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7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7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7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7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7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7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7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7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7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7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7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7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7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7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7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7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7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7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7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7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7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7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7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7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7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7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7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7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7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7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7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7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7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7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7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7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7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7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7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7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7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7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7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7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7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7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7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7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7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7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7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7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7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7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7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7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7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7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7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7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7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7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7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7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7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7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7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7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7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7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7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7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7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7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7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7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7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7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7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7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7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7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7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7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7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7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7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7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7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7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7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7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7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7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7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7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7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7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7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7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7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7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7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7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7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7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7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7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7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7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7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7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7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7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7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7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7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7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7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7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7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7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7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7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7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7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7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7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7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7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7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7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7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7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7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7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7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7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7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7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7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7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7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7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7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7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7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7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7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7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7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7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7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7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7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7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7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7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7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7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7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7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7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7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7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7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7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7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7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7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7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7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7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7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7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7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7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7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7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7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7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7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7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7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7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7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7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7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7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7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7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7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7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7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7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7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7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7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7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7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7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7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7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7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7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7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7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7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7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7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7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7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7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7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7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7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7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7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7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7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7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7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7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7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7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7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7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7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7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7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7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7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7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7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7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7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7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7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7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7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7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7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7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7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7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7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7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7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7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7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7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7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7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7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7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7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7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7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7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7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7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7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7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7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7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7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7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7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7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7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7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7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7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7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7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7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7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7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7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7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7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7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7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7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7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7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7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7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7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7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7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7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7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7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7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7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7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7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7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7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7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7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7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7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7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7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7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7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7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7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7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7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7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7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7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7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7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7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7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7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7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7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7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7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7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7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7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7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7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7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7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7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7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7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7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7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7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7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7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7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7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7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7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7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7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7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7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7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7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7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7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7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7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7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7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7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7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7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7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7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7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7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7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7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7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7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7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7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7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7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7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7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7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7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7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7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7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7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7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7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7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7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7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7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7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7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7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7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7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7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7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7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7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7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7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7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7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7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7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7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7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7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7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7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7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7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7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7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7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7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7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7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7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7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7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7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7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7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7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7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7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7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7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7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7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7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7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7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7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7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7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7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7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7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7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7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7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7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7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7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7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7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7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7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7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7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7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7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7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7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7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7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7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7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7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7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7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7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7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7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7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7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7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7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7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7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7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7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7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7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7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7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7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7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7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7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7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7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7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7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7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7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7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7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7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7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7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7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7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7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7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7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7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7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7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7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7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7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7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7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7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7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7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7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7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7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7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7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7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7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7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7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7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7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7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7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7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7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7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7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7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7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7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7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7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7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7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7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7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7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7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7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7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7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7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7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7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7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7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7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7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7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7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7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7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7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7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7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7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7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7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7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7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7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7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7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7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7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7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7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7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7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7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7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7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7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7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7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7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7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7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7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7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7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7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7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7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7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7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7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7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7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7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7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7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7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7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7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7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7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7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7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7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7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7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7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7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7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7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7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7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7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7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7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7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7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7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7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7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7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7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7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7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7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7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7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7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7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7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7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7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7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7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7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7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7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7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7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7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7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7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7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7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7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7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7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7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7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7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7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7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7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7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7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7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7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7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7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7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7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7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7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7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7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7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7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7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7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7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7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7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7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7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7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7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7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7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7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7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7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7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7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7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7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7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7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7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7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7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7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7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7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7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7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7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7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7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7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7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7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7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7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7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7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7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7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7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7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7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7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7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7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7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7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7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7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7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7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7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7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7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7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7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7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7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7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7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7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7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7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7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7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7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7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7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7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7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7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7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7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7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7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7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7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7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7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7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7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7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7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7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7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7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7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7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7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7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7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7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7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7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7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7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7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7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7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7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7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7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7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7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7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7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7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7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7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7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7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7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7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7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7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7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7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7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7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7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7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7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7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7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7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7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7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7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7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7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7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7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7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7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7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7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7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7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7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7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7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7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7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7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7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7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7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7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7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7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7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7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7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7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7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7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7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7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7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7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7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7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7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7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7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7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7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7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7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7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7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7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7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7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7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7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7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7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7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7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7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7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7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7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7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7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7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7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7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7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7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7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7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7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7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7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7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7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7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7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7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7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7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7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7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7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7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7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7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7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7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7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7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7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7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7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7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7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7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7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7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7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7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7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7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7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7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7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7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7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7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7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7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7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7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7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7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7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7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7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7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7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7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7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7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7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7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7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7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7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7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7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7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7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7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7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7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7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7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7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7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7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7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7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7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7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7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7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7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7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7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7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7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7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7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7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7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7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7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7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7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7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7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7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7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7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7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7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7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7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7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7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7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7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7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7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7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7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7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7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7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7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7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7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7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7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7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7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7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7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7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7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7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7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7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7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7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7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7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7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7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7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7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7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7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7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7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7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7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7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7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7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7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7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7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7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7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7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7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7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7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7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7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7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7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7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7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7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7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7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7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7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7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7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7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7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7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7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7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7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7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7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7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7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7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7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7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7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7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7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7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7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7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7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7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7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7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7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7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7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7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7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7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7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7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7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7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7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7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7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7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7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7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7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7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7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7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7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7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7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7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7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7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7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7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7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7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7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7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7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7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7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7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7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7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7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7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7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7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7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7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7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7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7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7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7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7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7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7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7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7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7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7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7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7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7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7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7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7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7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7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7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7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7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7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7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7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7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7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7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7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7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7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7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7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7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7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7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7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7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7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7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7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7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7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7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7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7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7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7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7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7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7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7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7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7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7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7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7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7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7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7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7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7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7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7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7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7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7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7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7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7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7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7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7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7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7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7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7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7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7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7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7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7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7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7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7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7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7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7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7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7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7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7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7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7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7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7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7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7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7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7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7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7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7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7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7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7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7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7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7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7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7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7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7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7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7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7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7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7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7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7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7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7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7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7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7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7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7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7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7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7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7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7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7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7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7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7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7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7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7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7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7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7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7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7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7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7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7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7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7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7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7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7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7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7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7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7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7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7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7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7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7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7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7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7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7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7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7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7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7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7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7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7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7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7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7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7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7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7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7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7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7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7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7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7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7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7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7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7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7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7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7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7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7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7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7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7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7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7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7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7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7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7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7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7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7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7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7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7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7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7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7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7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7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7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7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7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7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7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7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7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7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7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7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7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7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7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7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7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7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7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7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7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7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7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7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7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7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7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7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7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7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7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7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7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7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7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7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7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7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7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7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7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7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7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7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7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7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7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7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7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7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7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7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7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7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7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7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7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7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7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7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7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7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7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7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7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7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7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7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7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7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7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7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7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7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7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7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7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7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7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7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7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7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7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7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7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7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7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7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7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7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7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7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7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7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7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7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7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7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7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7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7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7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7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7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7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7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7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7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7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7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7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7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7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7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7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7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7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7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7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7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7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7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7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7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7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7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7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7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7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7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7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7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7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7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7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7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7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7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7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7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7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7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7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7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7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7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7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7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7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7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7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7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7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7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7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7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7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7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7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7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7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7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7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7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7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7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7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7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7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7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7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7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7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7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7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7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7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7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7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7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7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7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7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7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7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7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7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7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7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7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7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7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7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7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7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7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7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7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7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7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7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7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7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7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7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7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7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7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7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7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7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7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7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7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7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7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7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7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7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7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7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7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7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7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7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7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7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7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7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7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7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7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7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7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7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7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7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7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7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7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7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7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7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7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7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7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7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7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7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7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7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7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7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7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7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7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7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7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7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7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7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7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7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7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7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7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7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7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7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7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7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7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7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7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7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7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7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7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7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7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7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7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7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7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7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7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7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7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7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7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7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7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7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7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7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7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7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7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7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7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7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7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7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7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7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7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7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7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7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7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7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7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7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7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7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7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7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7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7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7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7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7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7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7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7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7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7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7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7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7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7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7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7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7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7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7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7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7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7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7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7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7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7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7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7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7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7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7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7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7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7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7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7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7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7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7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7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7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7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7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7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7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7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7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7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7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7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7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7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7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7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7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7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7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7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7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7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7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7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7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7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7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7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7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7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7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7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7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7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7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7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7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7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7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7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7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7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7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7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7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7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7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7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7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7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7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7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7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7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7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7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7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7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7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7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7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7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7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7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7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7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7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7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7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7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7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7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7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7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7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7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7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7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7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7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7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7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7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7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7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7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7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7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7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7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7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7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7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7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7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7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7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7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7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7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7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7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7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7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7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7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7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7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7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7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7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7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7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7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7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7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7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7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7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7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7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7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7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7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7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7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7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7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7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7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7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7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7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7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7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7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7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7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7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7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7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7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7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7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7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7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7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7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7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7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7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7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7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7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7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7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7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7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7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7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7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7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7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7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7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7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7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7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7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7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7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7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7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7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7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7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7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7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7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7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7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7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7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7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7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7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7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7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7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7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7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7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7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7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7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7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7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7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7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7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7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7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7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7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7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7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7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7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7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7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7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7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7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7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7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7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7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7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7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7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7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7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7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7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7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7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7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7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7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7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7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7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7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7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7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7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7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7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7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7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7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7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7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7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7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7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7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7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7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7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7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7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7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7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7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7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7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7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7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7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7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7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7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7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7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7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7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7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7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7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7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7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7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7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7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7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7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7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7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7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7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7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7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7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7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7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7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7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7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7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7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7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7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7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7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7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7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7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7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7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7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7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7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7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7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7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1" name="Google Shape;8241;p7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8242" name="Google Shape;8242;p7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243" name="Google Shape;8243;p7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4" name="Google Shape;8244;p7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245" name="Google Shape;8245;p7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6" name="Google Shape;8246;p7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7" name="Google Shape;8247;p7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248" name="Google Shape;8248;p7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9" name="Google Shape;8249;p7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0" name="Google Shape;8250;p7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251" name="Google Shape;8251;p7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252" name="Google Shape;8252;p7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7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4" name="Google Shape;8254;p7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255" name="Google Shape;8255;p7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6" name="Google Shape;8256;p7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7" name="Google Shape;8257;p7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258" name="Google Shape;8258;p7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7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0" name="Google Shape;8260;p7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261" name="Google Shape;8261;p7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7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3" name="Google Shape;8263;p7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264" name="Google Shape;8264;p7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7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66" name="Google Shape;8266;p7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267" name="Google Shape;8267;p7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268" name="Google Shape;8268;p7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7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7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7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7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7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4" name="Google Shape;8274;p7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275" name="Google Shape;8275;p7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7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7" name="Google Shape;8277;p7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278" name="Google Shape;8278;p7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7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0" name="Google Shape;8280;p7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281" name="Google Shape;8281;p7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7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3" name="Google Shape;8283;p7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284" name="Google Shape;8284;p7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7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6" name="Google Shape;8286;p7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287" name="Google Shape;8287;p7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7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9" name="Google Shape;8289;p7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290" name="Google Shape;8290;p7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7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2" name="Google Shape;8292;p7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293" name="Google Shape;8293;p7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7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95" name="Google Shape;8295;p7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296" name="Google Shape;8296;p7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297" name="Google Shape;8297;p7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7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7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0" name="Google Shape;8300;p7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301" name="Google Shape;8301;p7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7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3" name="Google Shape;8303;p7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304" name="Google Shape;8304;p7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7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6" name="Google Shape;8306;p7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307" name="Google Shape;8307;p7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7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9" name="Google Shape;8309;p7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310" name="Google Shape;8310;p7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7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12" name="Google Shape;8312;p7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313" name="Google Shape;8313;p7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314" name="Google Shape;8314;p7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7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7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7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7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319" name="Google Shape;8319;p7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7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7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322" name="Google Shape;8322;p7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7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7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325" name="Google Shape;8325;p7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7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7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328" name="Google Shape;8328;p7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7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7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331" name="Google Shape;8331;p7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7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7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334" name="Google Shape;8334;p7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7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36" name="Google Shape;8336;p7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337" name="Google Shape;8337;p7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38" name="Google Shape;8338;p7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339" name="Google Shape;8339;p7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0" name="Google Shape;8340;p7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1" name="Google Shape;8341;p7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342" name="Google Shape;8342;p7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3" name="Google Shape;8343;p7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44" name="Google Shape;8344;p7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345" name="Google Shape;8345;p7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346" name="Google Shape;8346;p7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7" name="Google Shape;8347;p7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8" name="Google Shape;8348;p7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7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0" name="Google Shape;8350;p7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1" name="Google Shape;8351;p7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2" name="Google Shape;8352;p7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353" name="Google Shape;8353;p7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4" name="Google Shape;8354;p7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5" name="Google Shape;8355;p7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356" name="Google Shape;8356;p7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7" name="Google Shape;8357;p7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8" name="Google Shape;8358;p7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359" name="Google Shape;8359;p7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0" name="Google Shape;8360;p7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1" name="Google Shape;8361;p7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362" name="Google Shape;8362;p7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3" name="Google Shape;8363;p7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4" name="Google Shape;8364;p7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365" name="Google Shape;8365;p7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6" name="Google Shape;8366;p7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7" name="Google Shape;8367;p7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368" name="Google Shape;8368;p7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9" name="Google Shape;8369;p7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0" name="Google Shape;8370;p7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371" name="Google Shape;8371;p7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2" name="Google Shape;8372;p7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3" name="Google Shape;8373;p7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374" name="Google Shape;8374;p7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5" name="Google Shape;8375;p7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6" name="Google Shape;8376;p7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377" name="Google Shape;8377;p7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8" name="Google Shape;8378;p7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79" name="Google Shape;8379;p7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380" name="Google Shape;8380;p7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381" name="Google Shape;8381;p7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7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3" name="Google Shape;8383;p7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4" name="Google Shape;8384;p7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7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6" name="Google Shape;8386;p7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7" name="Google Shape;8387;p7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7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9" name="Google Shape;8389;p7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0" name="Google Shape;8390;p7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7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2" name="Google Shape;8392;p7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3" name="Google Shape;8393;p7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7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5" name="Google Shape;8395;p7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6" name="Google Shape;8396;p7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7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7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399" name="Google Shape;8399;p7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7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7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402" name="Google Shape;8402;p7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7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7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405" name="Google Shape;8405;p7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7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7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408" name="Google Shape;8408;p7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7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7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411" name="Google Shape;8411;p7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7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7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414" name="Google Shape;8414;p7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7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7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417" name="Google Shape;8417;p7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7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7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420" name="Google Shape;8420;p7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7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7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423" name="Google Shape;8423;p7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7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7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426" name="Google Shape;8426;p7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7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7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429" name="Google Shape;8429;p7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7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7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432" name="Google Shape;8432;p7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7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7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435" name="Google Shape;8435;p7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7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37" name="Google Shape;8437;p7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438" name="Google Shape;8438;p7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39" name="Google Shape;8439;p7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440" name="Google Shape;8440;p7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1" name="Google Shape;8441;p7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442" name="Google Shape;8442;p7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443" name="Google Shape;8443;p7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4" name="Google Shape;8444;p7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445" name="Google Shape;8445;p7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446" name="Google Shape;8446;p7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47" name="Google Shape;8447;p7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48" name="Google Shape;8448;p7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49" name="Google Shape;8449;p7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50" name="Google Shape;8450;p7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51" name="Google Shape;8451;p7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52" name="Google Shape;8452;p7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53" name="Google Shape;8453;p7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8454" name="Google Shape;8454;p7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455" name="Google Shape;8455;p7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56" name="Google Shape;8456;p7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57" name="Google Shape;8457;p7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58" name="Google Shape;8458;p7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59" name="Google Shape;8459;p7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0" name="Google Shape;8460;p7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1" name="Google Shape;8461;p7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2" name="Google Shape;8462;p7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3" name="Google Shape;8463;p7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4" name="Google Shape;8464;p7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5" name="Google Shape;8465;p7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6" name="Google Shape;8466;p7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7" name="Google Shape;8467;p7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468" name="Google Shape;8468;p7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8469" name="Google Shape;8469;p7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470" name="Google Shape;8470;p7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1" name="Google Shape;8471;p7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2" name="Google Shape;8472;p7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3" name="Google Shape;8473;p7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4" name="Google Shape;8474;p7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5" name="Google Shape;8475;p7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6" name="Google Shape;8476;p7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7" name="Google Shape;8477;p7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8" name="Google Shape;8478;p7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79" name="Google Shape;8479;p7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0" name="Google Shape;8480;p7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1" name="Google Shape;8481;p7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2" name="Google Shape;8482;p7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3" name="Google Shape;8483;p7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4" name="Google Shape;8484;p7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5" name="Google Shape;8485;p7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6" name="Google Shape;8486;p7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7" name="Google Shape;8487;p7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8" name="Google Shape;8488;p7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89" name="Google Shape;8489;p7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90" name="Google Shape;8490;p7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91" name="Google Shape;8491;p7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92" name="Google Shape;8492;p7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493" name="Google Shape;8493;p7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8494" name="Google Shape;8494;p7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495" name="Google Shape;8495;p7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8496" name="Google Shape;8496;p7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497" name="Google Shape;8497;p7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498" name="Google Shape;8498;p7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499" name="Google Shape;8499;p7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00" name="Google Shape;8500;p7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01" name="Google Shape;8501;p7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02" name="Google Shape;8502;p7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03" name="Google Shape;8503;p7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8504" name="Google Shape;8504;p7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505" name="Google Shape;8505;p7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06" name="Google Shape;8506;p7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07" name="Google Shape;8507;p7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08" name="Google Shape;8508;p7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09" name="Google Shape;8509;p7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0" name="Google Shape;8510;p7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1" name="Google Shape;8511;p7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2" name="Google Shape;8512;p7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3" name="Google Shape;8513;p7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4" name="Google Shape;8514;p7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5" name="Google Shape;8515;p7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6" name="Google Shape;8516;p7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517" name="Google Shape;8517;p7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518" name="Google Shape;8518;p7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519" name="Google Shape;8519;p7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0" name="Google Shape;8520;p7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1" name="Google Shape;8521;p7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2" name="Google Shape;8522;p7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3" name="Google Shape;8523;p7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4" name="Google Shape;8524;p7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25" name="Google Shape;8525;p7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526" name="Google Shape;8526;p7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527" name="Google Shape;8527;p7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28" name="Google Shape;8528;p7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29" name="Google Shape;8529;p7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30" name="Google Shape;8530;p7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31" name="Google Shape;8531;p7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532" name="Google Shape;8532;p7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533" name="Google Shape;8533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34" name="Google Shape;8534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35" name="Google Shape;8535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36" name="Google Shape;8536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537" name="Google Shape;8537;p7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38" name="Google Shape;8538;p7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539" name="Google Shape;8539;p7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540" name="Google Shape;8540;p7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541" name="Google Shape;8541;p7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542" name="Google Shape;8542;p7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3" name="Google Shape;8543;p7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44" name="Google Shape;8544;p7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545" name="Google Shape;8545;p7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6" name="Google Shape;8546;p7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47" name="Google Shape;8547;p7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548" name="Google Shape;8548;p7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9" name="Google Shape;8549;p7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0" name="Google Shape;8550;p7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551" name="Google Shape;8551;p7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2" name="Google Shape;8552;p7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3" name="Google Shape;8553;p7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554" name="Google Shape;8554;p7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5" name="Google Shape;8555;p7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6" name="Google Shape;8556;p7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557" name="Google Shape;8557;p7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8" name="Google Shape;8558;p7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9" name="Google Shape;8559;p7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560" name="Google Shape;8560;p7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1" name="Google Shape;8561;p7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2" name="Google Shape;8562;p7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563" name="Google Shape;8563;p7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4" name="Google Shape;8564;p7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5" name="Google Shape;8565;p7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566" name="Google Shape;8566;p7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7" name="Google Shape;8567;p7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8" name="Google Shape;8568;p7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569" name="Google Shape;8569;p7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0" name="Google Shape;8570;p7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1" name="Google Shape;8571;p7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572" name="Google Shape;8572;p7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3" name="Google Shape;8573;p7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4" name="Google Shape;8574;p7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575" name="Google Shape;8575;p7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6" name="Google Shape;8576;p7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7" name="Google Shape;8577;p7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578" name="Google Shape;8578;p7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9" name="Google Shape;8579;p7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0" name="Google Shape;8580;p7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581" name="Google Shape;8581;p7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2" name="Google Shape;8582;p7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3" name="Google Shape;8583;p7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584" name="Google Shape;8584;p7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5" name="Google Shape;8585;p7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6" name="Google Shape;8586;p7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587" name="Google Shape;8587;p7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8" name="Google Shape;8588;p7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9" name="Google Shape;8589;p7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590" name="Google Shape;8590;p7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1" name="Google Shape;8591;p7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92" name="Google Shape;8592;p7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593" name="Google Shape;8593;p7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4" name="Google Shape;8594;p7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95" name="Google Shape;8595;p7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596" name="Google Shape;8596;p7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7" name="Google Shape;8597;p7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98" name="Google Shape;8598;p7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599" name="Google Shape;8599;p7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0" name="Google Shape;8600;p7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1" name="Google Shape;8601;p7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602" name="Google Shape;8602;p7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3" name="Google Shape;8603;p7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4" name="Google Shape;8604;p7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605" name="Google Shape;8605;p7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6" name="Google Shape;8606;p7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7" name="Google Shape;8607;p7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608" name="Google Shape;8608;p7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9" name="Google Shape;8609;p7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0" name="Google Shape;8610;p7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611" name="Google Shape;8611;p7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2" name="Google Shape;8612;p7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3" name="Google Shape;8613;p7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614" name="Google Shape;8614;p7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5" name="Google Shape;8615;p7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6" name="Google Shape;8616;p7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617" name="Google Shape;8617;p7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8" name="Google Shape;8618;p7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9" name="Google Shape;8619;p7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620" name="Google Shape;8620;p7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1" name="Google Shape;8621;p7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2" name="Google Shape;8622;p7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623" name="Google Shape;8623;p7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4" name="Google Shape;8624;p7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5" name="Google Shape;8625;p7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626" name="Google Shape;8626;p7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7" name="Google Shape;8627;p7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8" name="Google Shape;8628;p7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629" name="Google Shape;8629;p7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0" name="Google Shape;8630;p7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1" name="Google Shape;8631;p7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632" name="Google Shape;8632;p7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3" name="Google Shape;8633;p7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4" name="Google Shape;8634;p7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635" name="Google Shape;8635;p7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6" name="Google Shape;8636;p7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7" name="Google Shape;8637;p7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638" name="Google Shape;8638;p7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9" name="Google Shape;8639;p7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0" name="Google Shape;8640;p7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641" name="Google Shape;8641;p7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2" name="Google Shape;8642;p7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3" name="Google Shape;8643;p7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644" name="Google Shape;8644;p7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5" name="Google Shape;8645;p7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6" name="Google Shape;8646;p7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647" name="Google Shape;8647;p7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8" name="Google Shape;8648;p7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9" name="Google Shape;8649;p7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650" name="Google Shape;8650;p7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1" name="Google Shape;8651;p7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2" name="Google Shape;8652;p7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653" name="Google Shape;8653;p7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4" name="Google Shape;8654;p7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5" name="Google Shape;8655;p7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656" name="Google Shape;8656;p7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7" name="Google Shape;8657;p7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8" name="Google Shape;8658;p7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659" name="Google Shape;8659;p7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0" name="Google Shape;8660;p7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1" name="Google Shape;8661;p7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662" name="Google Shape;8662;p7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3" name="Google Shape;8663;p7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4" name="Google Shape;8664;p7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665" name="Google Shape;8665;p7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6" name="Google Shape;8666;p7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7" name="Google Shape;8667;p7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668" name="Google Shape;8668;p7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9" name="Google Shape;8669;p7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0" name="Google Shape;8670;p7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671" name="Google Shape;8671;p7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2" name="Google Shape;8672;p7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3" name="Google Shape;8673;p7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674" name="Google Shape;8674;p7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5" name="Google Shape;8675;p7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6" name="Google Shape;8676;p7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677" name="Google Shape;8677;p7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8" name="Google Shape;8678;p7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9" name="Google Shape;8679;p7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680" name="Google Shape;8680;p7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1" name="Google Shape;8681;p7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2" name="Google Shape;8682;p7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683" name="Google Shape;8683;p7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4" name="Google Shape;8684;p7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5" name="Google Shape;8685;p7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686" name="Google Shape;8686;p7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7" name="Google Shape;8687;p7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8" name="Google Shape;8688;p7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689" name="Google Shape;8689;p7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0" name="Google Shape;8690;p7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1" name="Google Shape;8691;p7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692" name="Google Shape;8692;p7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3" name="Google Shape;8693;p7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4" name="Google Shape;8694;p7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695" name="Google Shape;8695;p7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6" name="Google Shape;8696;p7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7" name="Google Shape;8697;p7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698" name="Google Shape;8698;p7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9" name="Google Shape;8699;p7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0" name="Google Shape;8700;p7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701" name="Google Shape;8701;p7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2" name="Google Shape;8702;p7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3" name="Google Shape;8703;p7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704" name="Google Shape;8704;p7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5" name="Google Shape;8705;p7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6" name="Google Shape;8706;p7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707" name="Google Shape;8707;p7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8" name="Google Shape;8708;p7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9" name="Google Shape;8709;p7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710" name="Google Shape;8710;p7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1" name="Google Shape;8711;p7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2" name="Google Shape;8712;p7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713" name="Google Shape;8713;p7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4" name="Google Shape;8714;p7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5" name="Google Shape;8715;p7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716" name="Google Shape;8716;p7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7" name="Google Shape;8717;p7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8" name="Google Shape;8718;p7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719" name="Google Shape;8719;p7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0" name="Google Shape;8720;p7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21" name="Google Shape;8721;p7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722" name="Google Shape;8722;p7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3" name="Google Shape;8723;p7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24" name="Google Shape;8724;p7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725" name="Google Shape;8725;p7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6" name="Google Shape;8726;p7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27" name="Google Shape;8727;p7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7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29" name="Google Shape;8729;p7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730" name="Google Shape;8730;p7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1" name="Google Shape;8731;p7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32" name="Google Shape;8732;p7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733" name="Google Shape;8733;p7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4" name="Google Shape;8734;p7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35" name="Google Shape;8735;p7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7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37" name="Google Shape;8737;p7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738" name="Google Shape;8738;p7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9" name="Google Shape;8739;p7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40" name="Google Shape;8740;p7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741" name="Google Shape;8741;p7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2" name="Google Shape;8742;p7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43" name="Google Shape;8743;p7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744" name="Google Shape;8744;p7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5" name="Google Shape;8745;p7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46" name="Google Shape;8746;p7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747" name="Google Shape;8747;p7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8" name="Google Shape;8748;p7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49" name="Google Shape;8749;p7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750" name="Google Shape;8750;p7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1" name="Google Shape;8751;p7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2" name="Google Shape;8752;p7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753" name="Google Shape;8753;p7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4" name="Google Shape;8754;p7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7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756" name="Google Shape;8756;p7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7" name="Google Shape;8757;p7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8" name="Google Shape;8758;p7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759" name="Google Shape;8759;p7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0" name="Google Shape;8760;p7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1" name="Google Shape;8761;p7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762" name="Google Shape;8762;p7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3" name="Google Shape;8763;p7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4" name="Google Shape;8764;p7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765" name="Google Shape;8765;p7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6" name="Google Shape;8766;p7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7" name="Google Shape;8767;p7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768" name="Google Shape;8768;p7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9" name="Google Shape;8769;p7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0" name="Google Shape;8770;p7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771" name="Google Shape;8771;p7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2" name="Google Shape;8772;p7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73" name="Google Shape;8773;p7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7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75" name="Google Shape;8775;p7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776" name="Google Shape;8776;p7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7" name="Google Shape;8777;p7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8" name="Google Shape;8778;p7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779" name="Google Shape;8779;p7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0" name="Google Shape;8780;p7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1" name="Google Shape;8781;p7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782" name="Google Shape;8782;p7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3" name="Google Shape;8783;p7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4" name="Google Shape;8784;p7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785" name="Google Shape;8785;p7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6" name="Google Shape;8786;p7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7" name="Google Shape;8787;p7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788" name="Google Shape;8788;p7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9" name="Google Shape;8789;p7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0" name="Google Shape;8790;p7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791" name="Google Shape;8791;p7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2" name="Google Shape;8792;p7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3" name="Google Shape;8793;p7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794" name="Google Shape;8794;p7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5" name="Google Shape;8795;p7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6" name="Google Shape;8796;p7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797" name="Google Shape;8797;p7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8" name="Google Shape;8798;p7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9" name="Google Shape;8799;p7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800" name="Google Shape;8800;p7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1" name="Google Shape;8801;p7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2" name="Google Shape;8802;p7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803" name="Google Shape;8803;p7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4" name="Google Shape;8804;p7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5" name="Google Shape;8805;p7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806" name="Google Shape;8806;p7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7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8" name="Google Shape;8808;p7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809" name="Google Shape;8809;p7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7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1" name="Google Shape;8811;p7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812" name="Google Shape;8812;p7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3" name="Google Shape;8813;p7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4" name="Google Shape;8814;p7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815" name="Google Shape;8815;p7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6" name="Google Shape;8816;p7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7" name="Google Shape;8817;p7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818" name="Google Shape;8818;p7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9" name="Google Shape;8819;p7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0" name="Google Shape;8820;p7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821" name="Google Shape;8821;p7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2" name="Google Shape;8822;p7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3" name="Google Shape;8823;p7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824" name="Google Shape;8824;p7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5" name="Google Shape;8825;p7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6" name="Google Shape;8826;p7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827" name="Google Shape;8827;p7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8" name="Google Shape;8828;p7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9" name="Google Shape;8829;p7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830" name="Google Shape;8830;p7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1" name="Google Shape;8831;p7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2" name="Google Shape;8832;p7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833" name="Google Shape;8833;p7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4" name="Google Shape;8834;p7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5" name="Google Shape;8835;p7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836" name="Google Shape;8836;p7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7" name="Google Shape;8837;p7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8" name="Google Shape;8838;p7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839" name="Google Shape;8839;p7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0" name="Google Shape;8840;p7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1" name="Google Shape;8841;p7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842" name="Google Shape;8842;p7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3" name="Google Shape;8843;p7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4" name="Google Shape;8844;p7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845" name="Google Shape;8845;p7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6" name="Google Shape;8846;p7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47" name="Google Shape;8847;p7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7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49" name="Google Shape;8849;p7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850" name="Google Shape;8850;p7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1" name="Google Shape;8851;p7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2" name="Google Shape;8852;p7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853" name="Google Shape;8853;p7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4" name="Google Shape;8854;p7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5" name="Google Shape;8855;p7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856" name="Google Shape;8856;p7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7" name="Google Shape;8857;p7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58" name="Google Shape;8858;p7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859" name="Google Shape;8859;p7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860" name="Google Shape;8860;p7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1" name="Google Shape;8861;p7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2" name="Google Shape;8862;p7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3" name="Google Shape;8863;p7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4" name="Google Shape;8864;p7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5" name="Google Shape;8865;p7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6" name="Google Shape;8866;p7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7" name="Google Shape;8867;p7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8" name="Google Shape;8868;p7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9" name="Google Shape;8869;p7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0" name="Google Shape;8870;p7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1" name="Google Shape;8871;p7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2" name="Google Shape;8872;p7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3" name="Google Shape;8873;p7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4" name="Google Shape;8874;p7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5" name="Google Shape;8875;p7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6" name="Google Shape;8876;p7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7" name="Google Shape;8877;p7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8" name="Google Shape;8878;p7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9" name="Google Shape;8879;p7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0" name="Google Shape;8880;p7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1" name="Google Shape;8881;p7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2" name="Google Shape;8882;p7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3" name="Google Shape;8883;p7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4" name="Google Shape;8884;p7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5" name="Google Shape;8885;p7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6" name="Google Shape;8886;p7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7" name="Google Shape;8887;p7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8" name="Google Shape;8888;p7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9" name="Google Shape;8889;p7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0" name="Google Shape;8890;p7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1" name="Google Shape;8891;p7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2" name="Google Shape;8892;p7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3" name="Google Shape;8893;p7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4" name="Google Shape;8894;p7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5" name="Google Shape;8895;p7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6" name="Google Shape;8896;p7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7" name="Google Shape;8897;p7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8" name="Google Shape;8898;p7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9" name="Google Shape;8899;p7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0" name="Google Shape;8900;p7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1" name="Google Shape;8901;p7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2" name="Google Shape;8902;p7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3" name="Google Shape;8903;p7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4" name="Google Shape;8904;p7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5" name="Google Shape;8905;p7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6" name="Google Shape;8906;p7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7" name="Google Shape;8907;p7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8" name="Google Shape;8908;p7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9" name="Google Shape;8909;p7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0" name="Google Shape;8910;p7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1" name="Google Shape;8911;p7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2" name="Google Shape;8912;p7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3" name="Google Shape;8913;p7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4" name="Google Shape;8914;p7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5" name="Google Shape;8915;p7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6" name="Google Shape;8916;p7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917" name="Google Shape;8917;p7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8" name="Google Shape;8918;p7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9" name="Google Shape;8919;p7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920" name="Google Shape;8920;p7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1" name="Google Shape;8921;p7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2" name="Google Shape;8922;p7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923" name="Google Shape;8923;p7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4" name="Google Shape;8924;p7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5" name="Google Shape;8925;p7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926" name="Google Shape;8926;p7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7" name="Google Shape;8927;p7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8" name="Google Shape;8928;p7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929" name="Google Shape;8929;p7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0" name="Google Shape;8930;p7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31" name="Google Shape;8931;p7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932" name="Google Shape;8932;p7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3" name="Google Shape;8933;p7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34" name="Google Shape;8934;p7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935" name="Google Shape;8935;p7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6" name="Google Shape;8936;p7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37" name="Google Shape;8937;p7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938" name="Google Shape;8938;p7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9" name="Google Shape;8939;p7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40" name="Google Shape;8940;p7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941" name="Google Shape;8941;p7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2" name="Google Shape;8942;p7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43" name="Google Shape;8943;p7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944" name="Google Shape;8944;p7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5" name="Google Shape;8945;p7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46" name="Google Shape;8946;p7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947" name="Google Shape;8947;p7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8" name="Google Shape;8948;p7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49" name="Google Shape;8949;p7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7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51" name="Google Shape;8951;p7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952" name="Google Shape;8952;p7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3" name="Google Shape;8953;p7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54" name="Google Shape;8954;p7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955" name="Google Shape;8955;p7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6" name="Google Shape;8956;p7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57" name="Google Shape;8957;p7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958" name="Google Shape;8958;p7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9" name="Google Shape;8959;p7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60" name="Google Shape;8960;p7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961" name="Google Shape;8961;p7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2" name="Google Shape;8962;p7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63" name="Google Shape;8963;p7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964" name="Google Shape;8964;p7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5" name="Google Shape;8965;p7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66" name="Google Shape;8966;p7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967" name="Google Shape;8967;p7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8" name="Google Shape;8968;p7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69" name="Google Shape;8969;p7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970" name="Google Shape;8970;p7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1" name="Google Shape;8971;p7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72" name="Google Shape;8972;p7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973" name="Google Shape;8973;p7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4" name="Google Shape;8974;p7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75" name="Google Shape;8975;p7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976" name="Google Shape;8976;p7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7" name="Google Shape;8977;p7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78" name="Google Shape;8978;p7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979" name="Google Shape;8979;p7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0" name="Google Shape;8980;p7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1" name="Google Shape;8981;p7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982" name="Google Shape;8982;p7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3" name="Google Shape;8983;p7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4" name="Google Shape;8984;p7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985" name="Google Shape;8985;p7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6" name="Google Shape;8986;p7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7" name="Google Shape;8987;p7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988" name="Google Shape;8988;p7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9" name="Google Shape;8989;p7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0" name="Google Shape;8990;p7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991" name="Google Shape;8991;p7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2" name="Google Shape;8992;p7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3" name="Google Shape;8993;p7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994" name="Google Shape;8994;p7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5" name="Google Shape;8995;p7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6" name="Google Shape;8996;p7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997" name="Google Shape;8997;p7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8" name="Google Shape;8998;p7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9" name="Google Shape;8999;p7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9000" name="Google Shape;9000;p7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1" name="Google Shape;9001;p7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02" name="Google Shape;9002;p7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9003" name="Google Shape;9003;p7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4" name="Google Shape;9004;p7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05" name="Google Shape;9005;p7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9006" name="Google Shape;9006;p7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7" name="Google Shape;9007;p7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08" name="Google Shape;9008;p7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9009" name="Google Shape;9009;p7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0" name="Google Shape;9010;p7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11" name="Google Shape;9011;p7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9012" name="Google Shape;9012;p7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3" name="Google Shape;9013;p7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14" name="Google Shape;9014;p7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9015" name="Google Shape;9015;p7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6" name="Google Shape;9016;p7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17" name="Google Shape;9017;p7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9018" name="Google Shape;9018;p7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9" name="Google Shape;9019;p7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20" name="Google Shape;9020;p7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9021" name="Google Shape;9021;p7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2" name="Google Shape;9022;p7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23" name="Google Shape;9023;p7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9024" name="Google Shape;9024;p7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5" name="Google Shape;9025;p7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26" name="Google Shape;9026;p7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9027" name="Google Shape;9027;p7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8" name="Google Shape;9028;p7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29" name="Google Shape;9029;p7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9030" name="Google Shape;9030;p7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1" name="Google Shape;9031;p7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32" name="Google Shape;9032;p7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9033" name="Google Shape;9033;p7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4" name="Google Shape;9034;p7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35" name="Google Shape;9035;p7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9036" name="Google Shape;9036;p7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7" name="Google Shape;9037;p7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38" name="Google Shape;9038;p7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9039" name="Google Shape;9039;p7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0" name="Google Shape;9040;p7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41" name="Google Shape;9041;p7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9042" name="Google Shape;9042;p7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3" name="Google Shape;9043;p7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44" name="Google Shape;9044;p7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9045" name="Google Shape;9045;p7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6" name="Google Shape;9046;p7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47" name="Google Shape;9047;p7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9048" name="Google Shape;9048;p7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9" name="Google Shape;9049;p7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50" name="Google Shape;9050;p7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9051" name="Google Shape;9051;p7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2" name="Google Shape;9052;p7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57" name="Google Shape;9057;p7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9058" name="Google Shape;9058;p7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9059" name="Google Shape;9059;p7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7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7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7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7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7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7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6" name="Google Shape;9066;p7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067" name="Google Shape;9067;p7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7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7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7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7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72" name="Google Shape;9072;p7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9073" name="Google Shape;9073;p7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9074" name="Google Shape;9074;p75"/>
              <p:cNvCxnSpPr>
                <a:endCxn id="907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76" name="Google Shape;9076;p7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77" name="Google Shape;9077;p7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78" name="Google Shape;9078;p75"/>
              <p:cNvCxnSpPr>
                <a:stCxn id="907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9079" name="Google Shape;9079;p7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9080" name="Google Shape;9080;p7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81" name="Google Shape;9081;p7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82" name="Google Shape;9082;p7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84" name="Google Shape;9084;p7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9085" name="Google Shape;9085;p7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86" name="Google Shape;9086;p7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7" name="Google Shape;9087;p7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9088" name="Google Shape;9088;p7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89" name="Google Shape;9089;p7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0" name="Google Shape;9090;p7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1" name="Google Shape;9091;p7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9092" name="Google Shape;9092;p7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93" name="Google Shape;9093;p7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94" name="Google Shape;9094;p7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9095" name="Google Shape;9095;p7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9096" name="Google Shape;9096;p7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97" name="Google Shape;9097;p7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98" name="Google Shape;9098;p75"/>
              <p:cNvCxnSpPr>
                <a:stCxn id="9099" idx="6"/>
                <a:endCxn id="910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101" name="Google Shape;9101;p7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9102" name="Google Shape;9102;p7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00" name="Google Shape;9100;p7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7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4" name="Google Shape;9104;p7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9105" name="Google Shape;9105;p75"/>
              <p:cNvCxnSpPr>
                <a:stCxn id="910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07" name="Google Shape;9107;p7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7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8" name="Google Shape;9108;p7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9109" name="Google Shape;9109;p7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10" name="Google Shape;9110;p7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7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2" name="Google Shape;9112;p7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9113" name="Google Shape;9113;p75"/>
              <p:cNvCxnSpPr>
                <a:stCxn id="911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99" name="Google Shape;9099;p7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7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15" name="Google Shape;9115;p7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9116" name="Google Shape;9116;p75"/>
            <p:cNvCxnSpPr>
              <a:stCxn id="9117" idx="4"/>
              <a:endCxn id="911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9" name="Google Shape;9119;p75"/>
            <p:cNvCxnSpPr>
              <a:stCxn id="9118" idx="0"/>
              <a:endCxn id="9120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21" name="Google Shape;9121;p75"/>
            <p:cNvCxnSpPr>
              <a:stCxn id="9120" idx="4"/>
              <a:endCxn id="912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23" name="Google Shape;9123;p75"/>
            <p:cNvCxnSpPr>
              <a:stCxn id="9122" idx="0"/>
              <a:endCxn id="9124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124" name="Google Shape;9124;p7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0" name="Google Shape;9120;p7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7" name="Google Shape;9117;p7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2" name="Google Shape;9122;p7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8" name="Google Shape;9118;p7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25" name="Google Shape;9125;p7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9126" name="Google Shape;9126;p7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7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9132" name="Google Shape;9132;p7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7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8" name="Google Shape;9138;p7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9139" name="Google Shape;9139;p7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40" name="Google Shape;9140;p7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41" name="Google Shape;9141;p7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42" name="Google Shape;9142;p7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9143" name="Google Shape;9143;p7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144" name="Google Shape;9144;p7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7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7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47" name="Google Shape;9147;p7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9148" name="Google Shape;9148;p7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51" name="Google Shape;9151;p75"/>
            <p:cNvCxnSpPr>
              <a:stCxn id="9148" idx="6"/>
              <a:endCxn id="914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2" name="Google Shape;9152;p75"/>
            <p:cNvCxnSpPr>
              <a:stCxn id="9149" idx="4"/>
              <a:endCxn id="915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4" name="Google Shape;9154;p75"/>
            <p:cNvCxnSpPr>
              <a:stCxn id="9153" idx="6"/>
              <a:endCxn id="915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5" name="Google Shape;9155;p75"/>
            <p:cNvCxnSpPr>
              <a:stCxn id="9150" idx="4"/>
              <a:endCxn id="915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153" name="Google Shape;9153;p7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58" name="Google Shape;9158;p75"/>
            <p:cNvCxnSpPr>
              <a:endCxn id="915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59" name="Google Shape;9159;p7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9160" name="Google Shape;9160;p7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5" name="Google Shape;9165;p7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9166" name="Google Shape;9166;p7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71" name="Google Shape;9171;p7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72" name="Google Shape;9172;p7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73" name="Google Shape;9173;p7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74" name="Google Shape;9174;p7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75" name="Google Shape;9175;p7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9176" name="Google Shape;9176;p75"/>
            <p:cNvCxnSpPr>
              <a:stCxn id="9177" idx="2"/>
              <a:endCxn id="9178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79" name="Google Shape;9179;p75"/>
            <p:cNvCxnSpPr>
              <a:stCxn id="9180" idx="0"/>
              <a:endCxn id="917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1" name="Google Shape;9181;p75"/>
            <p:cNvCxnSpPr>
              <a:stCxn id="9180" idx="2"/>
              <a:endCxn id="9182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3" name="Google Shape;9183;p75"/>
            <p:cNvCxnSpPr>
              <a:stCxn id="9184" idx="0"/>
              <a:endCxn id="918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5" name="Google Shape;9185;p75"/>
            <p:cNvCxnSpPr>
              <a:stCxn id="9178" idx="2"/>
              <a:endCxn id="9186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7" name="Google Shape;9187;p75"/>
            <p:cNvCxnSpPr>
              <a:stCxn id="9188" idx="0"/>
              <a:endCxn id="917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84" name="Google Shape;9184;p7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82" name="Google Shape;9182;p7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88" name="Google Shape;9188;p7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86" name="Google Shape;9186;p7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78" name="Google Shape;9178;p7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80" name="Google Shape;9180;p7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77" name="Google Shape;9177;p7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189" name="Google Shape;9189;p7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9190" name="Google Shape;9190;p7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191" name="Google Shape;9191;p7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92" name="Google Shape;9192;p7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193" name="Google Shape;9193;p7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194" name="Google Shape;9194;p7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195" name="Google Shape;9195;p7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6" name="Google Shape;9196;p7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7" name="Google Shape;9197;p7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198" name="Google Shape;9198;p7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199" name="Google Shape;9199;p7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200" name="Google Shape;9200;p7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01" name="Google Shape;9201;p7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02" name="Google Shape;9202;p7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203" name="Google Shape;9203;p7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204" name="Google Shape;9204;p7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205" name="Google Shape;9205;p7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06" name="Google Shape;9206;p7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07" name="Google Shape;9207;p7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208" name="Google Shape;9208;p7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209" name="Google Shape;9209;p7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210" name="Google Shape;9210;p7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11" name="Google Shape;9211;p7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12" name="Google Shape;9212;p7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213" name="Google Shape;9213;p7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214" name="Google Shape;9214;p7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7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7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7" name="Google Shape;9217;p7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218" name="Google Shape;9218;p7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7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7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1" name="Google Shape;9221;p7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222" name="Google Shape;9222;p7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7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7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5" name="Google Shape;9225;p7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226" name="Google Shape;9226;p7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7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7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9" name="Google Shape;9229;p7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230" name="Google Shape;9230;p7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0" name="Google Shape;9240;p7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241" name="Google Shape;9241;p7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7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66" name="Google Shape;9266;p7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267" name="Google Shape;9267;p7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7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7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7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7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7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7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7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7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7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7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7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7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7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7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7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7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7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7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7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87" name="Google Shape;9287;p7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1" name="Google Shape;9301;p7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302" name="Google Shape;9302;p7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7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7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335" name="Google Shape;9335;p7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9336" name="Google Shape;9336;p7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7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1" name="Google Shape;9341;p7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342" name="Google Shape;9342;p7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9343" name="Google Shape;9343;p7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9344" name="Google Shape;9344;p7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345" name="Google Shape;9345;p7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46" name="Google Shape;9346;p7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47" name="Google Shape;9347;p7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48" name="Google Shape;9348;p7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49" name="Google Shape;9349;p7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50" name="Google Shape;9350;p7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51" name="Google Shape;9351;p7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52" name="Google Shape;9352;p7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9353" name="Google Shape;9353;p7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9354" name="Google Shape;9354;p7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355" name="Google Shape;9355;p7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356" name="Google Shape;9356;p7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357" name="Google Shape;9357;p7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358" name="Google Shape;9358;p7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59" name="Google Shape;9359;p7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360" name="Google Shape;9360;p7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361" name="Google Shape;9361;p7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362" name="Google Shape;9362;p7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363" name="Google Shape;9363;p7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364" name="Google Shape;9364;p7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365" name="Google Shape;9365;p7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66" name="Google Shape;9366;p7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67" name="Google Shape;9367;p7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368" name="Google Shape;9368;p7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69" name="Google Shape;9369;p7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70" name="Google Shape;9370;p7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371" name="Google Shape;9371;p7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372" name="Google Shape;9372;p7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373" name="Google Shape;9373;p7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74" name="Google Shape;9374;p7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75" name="Google Shape;9375;p7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376" name="Google Shape;9376;p7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77" name="Google Shape;9377;p7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9378" name="Google Shape;9378;p7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9379" name="Google Shape;9379;p7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9380" name="Google Shape;9380;p7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7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7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7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7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7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6" name="Google Shape;9386;p7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9387" name="Google Shape;9387;p7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88" name="Google Shape;9388;p7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389" name="Google Shape;9389;p7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390" name="Google Shape;9390;p7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1" name="Google Shape;9391;p7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2" name="Google Shape;9392;p7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3" name="Google Shape;9393;p7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4" name="Google Shape;9394;p7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5" name="Google Shape;9395;p7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6" name="Google Shape;9396;p7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97" name="Google Shape;9397;p7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8" name="Google Shape;9398;p7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399" name="Google Shape;9399;p7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9400" name="Google Shape;9400;p7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401" name="Google Shape;9401;p7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402" name="Google Shape;9402;p7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403" name="Google Shape;9403;p7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4" name="Google Shape;9404;p7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5" name="Google Shape;9405;p7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6" name="Google Shape;9406;p7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7" name="Google Shape;9407;p7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8" name="Google Shape;9408;p7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9" name="Google Shape;9409;p7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410" name="Google Shape;9410;p7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1" name="Google Shape;9411;p7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412" name="Google Shape;9412;p7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413" name="Google Shape;9413;p7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7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18" name="Google Shape;9418;p7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19" name="Google Shape;9419;p7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420" name="Google Shape;9420;p7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21" name="Google Shape;9421;p7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22" name="Google Shape;9422;p7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23" name="Google Shape;9423;p7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24" name="Google Shape;9424;p7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25" name="Google Shape;9425;p7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426" name="Google Shape;9426;p7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427" name="Google Shape;9427;p7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7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7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7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431" name="Google Shape;9431;p7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432" name="Google Shape;9432;p7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433" name="Google Shape;9433;p7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4" name="Google Shape;9434;p7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5" name="Google Shape;9435;p7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36" name="Google Shape;9436;p7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437" name="Google Shape;9437;p7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8" name="Google Shape;9438;p7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39" name="Google Shape;9439;p7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440" name="Google Shape;9440;p7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441" name="Google Shape;9441;p7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42" name="Google Shape;9442;p7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43" name="Google Shape;9443;p7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44" name="Google Shape;9444;p7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445" name="Google Shape;9445;p7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46" name="Google Shape;9446;p7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47" name="Google Shape;9447;p7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448" name="Google Shape;9448;p7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449" name="Google Shape;9449;p7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50" name="Google Shape;9450;p7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51" name="Google Shape;9451;p7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52" name="Google Shape;9452;p7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453" name="Google Shape;9453;p7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54" name="Google Shape;9454;p7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455" name="Google Shape;9455;p7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456" name="Google Shape;9456;p7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457" name="Google Shape;9457;p7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458" name="Google Shape;9458;p7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59" name="Google Shape;9459;p7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0" name="Google Shape;9460;p7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61" name="Google Shape;9461;p7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462" name="Google Shape;9462;p7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3" name="Google Shape;9463;p7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64" name="Google Shape;9464;p7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465" name="Google Shape;9465;p7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466" name="Google Shape;9466;p7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7" name="Google Shape;9467;p7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8" name="Google Shape;9468;p7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69" name="Google Shape;9469;p7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470" name="Google Shape;9470;p7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71" name="Google Shape;9471;p7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72" name="Google Shape;9472;p7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473" name="Google Shape;9473;p7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474" name="Google Shape;9474;p7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75" name="Google Shape;9475;p7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76" name="Google Shape;9476;p7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77" name="Google Shape;9477;p7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478" name="Google Shape;9478;p7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79" name="Google Shape;9479;p7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ZÁLOHA DAT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Jedná se o kopii dat. Používá se při jejich obnově. Ve firmách se zálohuje pravidelně, uživatelé zálohují většinou nepravidelně. Zálohy mohou probíhat:</a:t>
            </a:r>
            <a:endParaRPr lang="en-US" dirty="0"/>
          </a:p>
          <a:p>
            <a:pPr marL="482600" lvl="0" indent="-342900" algn="l" rtl="0">
              <a:spcBef>
                <a:spcPts val="160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/>
              <a:t>Online</a:t>
            </a:r>
            <a:endParaRPr lang="en-US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 err="1"/>
              <a:t>Offline</a:t>
            </a:r>
            <a:endParaRPr lang="en-U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ransition spd="slow">
    <p:cover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4" name="Google Shape;9484;p76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485" name="Google Shape;9485;p7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486" name="Google Shape;9486;p7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87" name="Google Shape;9487;p7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488" name="Google Shape;9488;p7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489" name="Google Shape;9489;p7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90" name="Google Shape;9490;p7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91" name="Google Shape;9491;p7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92" name="Google Shape;9492;p7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93" name="Google Shape;9493;p7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494" name="Google Shape;9494;p7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495" name="Google Shape;9495;p7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7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7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7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7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7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7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7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7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7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7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7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7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7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7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7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7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7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7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7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515" name="Google Shape;9515;p76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{6128386A-46B2-43DF-A381-C45DB5858951}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9516" name="Google Shape;9516;p76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517" name="Google Shape;9517;p7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518" name="Google Shape;9518;p7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7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7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7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7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7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7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7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7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7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7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7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7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7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7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7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7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7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7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7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7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7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7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7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2" name="Google Shape;9542;p7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543" name="Google Shape;9543;p7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7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7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7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47" name="Google Shape;9547;p7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551" name="Google Shape;9551;p76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{6128386A-46B2-43DF-A381-C45DB5858951}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552" name="Google Shape;9552;p76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{6128386A-46B2-43DF-A381-C45DB5858951}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553" name="Google Shape;9553;p76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554" name="Google Shape;9554;p7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555" name="Google Shape;9555;p7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7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7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7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7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0" name="Google Shape;9560;p7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561" name="Google Shape;9561;p7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7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7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7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7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6" name="Google Shape;9566;p7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567" name="Google Shape;9567;p7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7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7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7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7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2" name="Google Shape;9572;p7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573" name="Google Shape;9573;p7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7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7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7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7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8" name="Google Shape;9578;p7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579" name="Google Shape;9579;p7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7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7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7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7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84" name="Google Shape;9584;p7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585" name="Google Shape;9585;p7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7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7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7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7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590" name="Google Shape;9590;p76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{6128386A-46B2-43DF-A381-C45DB5858951}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591" name="Google Shape;9591;p76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592" name="Google Shape;9592;p7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4" name="Google Shape;9594;p76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595" name="Google Shape;9595;p7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76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598" name="Google Shape;9598;p7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9" name="Google Shape;9599;p7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0" name="Google Shape;9600;p7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01" name="Google Shape;9601;p7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02" name="Google Shape;9602;p7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03" name="Google Shape;9603;p7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04" name="Google Shape;9604;p7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05" name="Google Shape;9605;p7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12" name="Google Shape;9612;p7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13" name="Google Shape;9613;p7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14" name="Google Shape;9614;p7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76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616" name="Google Shape;9616;p7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17" name="Google Shape;9617;p7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18" name="Google Shape;9618;p76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19" name="Google Shape;9619;p76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0" name="Google Shape;9620;p76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1" name="Google Shape;9621;p76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2" name="Google Shape;9622;p76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3" name="Google Shape;9623;p76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4" name="Google Shape;9624;p76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5" name="Google Shape;9625;p76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6" name="Google Shape;9626;p76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7" name="Google Shape;9627;p76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8" name="Google Shape;9628;p76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29" name="Google Shape;9629;p76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630" name="Google Shape;9630;p7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631" name="Google Shape;9631;p7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2" name="Google Shape;9632;p7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3" name="Google Shape;9633;p7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4" name="Google Shape;9634;p7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5" name="Google Shape;9635;p7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6" name="Google Shape;9636;p7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7" name="Google Shape;9637;p7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8" name="Google Shape;9638;p7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39" name="Google Shape;9639;p7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40" name="Google Shape;9640;p7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41" name="Google Shape;9641;p7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42" name="Google Shape;9642;p7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7" name="Google Shape;9647;p77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648" name="Google Shape;9648;p7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49" name="Google Shape;9649;p7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650" name="Google Shape;9650;p7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51" name="Google Shape;9651;p7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2" name="Google Shape;9652;p7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653" name="Google Shape;9653;p7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54" name="Google Shape;9654;p7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5" name="Google Shape;9655;p7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656" name="Google Shape;9656;p7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57" name="Google Shape;9657;p7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8" name="Google Shape;9658;p7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659" name="Google Shape;9659;p7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60" name="Google Shape;9660;p7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1" name="Google Shape;9661;p7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662" name="Google Shape;9662;p7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63" name="Google Shape;9663;p7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64" name="Google Shape;9664;p77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665" name="Google Shape;9665;p77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7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7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1" name="Google Shape;9671;p77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672" name="Google Shape;9672;p77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673" name="Google Shape;9673;p77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74" name="Google Shape;9674;p77"/>
              <p:cNvCxnSpPr>
                <a:stCxn id="967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75" name="Google Shape;9675;p77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676" name="Google Shape;9676;p77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77" name="Google Shape;9677;p77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78" name="Google Shape;9678;p77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679" name="Google Shape;9679;p77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80" name="Google Shape;9680;p77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81" name="Google Shape;9681;p77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682" name="Google Shape;9682;p77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83" name="Google Shape;9683;p77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84" name="Google Shape;9684;p77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685" name="Google Shape;9685;p77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86" name="Google Shape;9686;p77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87" name="Google Shape;9687;p77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688" name="Google Shape;9688;p77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7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7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7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2" name="Google Shape;9692;p77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693" name="Google Shape;9693;p77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7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7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7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7" name="Google Shape;9697;p77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698" name="Google Shape;9698;p77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699" name="Google Shape;9699;p77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77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01" name="Google Shape;9701;p77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2" name="Google Shape;9702;p77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703" name="Google Shape;9703;p7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5" name="Google Shape;9705;p7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6" name="Google Shape;9706;p77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707" name="Google Shape;9707;p77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7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9" name="Google Shape;9709;p77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710" name="Google Shape;9710;p77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7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2" name="Google Shape;9712;p77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3" name="Google Shape;9713;p77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4" name="Google Shape;9714;p77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715" name="Google Shape;9715;p7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7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7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7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9" name="Google Shape;9719;p77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720" name="Google Shape;9720;p7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5" name="Google Shape;9725;p77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726" name="Google Shape;9726;p7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9" name="Google Shape;9729;p77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730" name="Google Shape;9730;p77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731" name="Google Shape;9731;p77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732" name="Google Shape;9732;p77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733" name="Google Shape;9733;p77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734" name="Google Shape;9734;p77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735" name="Google Shape;9735;p77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736" name="Google Shape;9736;p77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737" name="Google Shape;9737;p77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738" name="Google Shape;9738;p77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739" name="Google Shape;9739;p77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740" name="Google Shape;9740;p77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741" name="Google Shape;9741;p77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742" name="Google Shape;9742;p77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743" name="Google Shape;9743;p77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4" name="Google Shape;9744;p77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5" name="Google Shape;9745;p77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6" name="Google Shape;9746;p77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7" name="Google Shape;9747;p77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8" name="Google Shape;9748;p77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749" name="Google Shape;9749;p77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750" name="Google Shape;9750;p77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51" name="Google Shape;9751;p7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2" name="Google Shape;9752;p7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3" name="Google Shape;9753;p7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4" name="Google Shape;9754;p7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5" name="Google Shape;9755;p7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6" name="Google Shape;9756;p7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7" name="Google Shape;9757;p7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58" name="Google Shape;9758;p77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59" name="Google Shape;9759;p7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0" name="Google Shape;9760;p7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1" name="Google Shape;9761;p7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2" name="Google Shape;9762;p7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3" name="Google Shape;9763;p7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4" name="Google Shape;9764;p7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5" name="Google Shape;9765;p7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766" name="Google Shape;9766;p77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767" name="Google Shape;9767;p7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71" name="Google Shape;9771;p7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772" name="Google Shape;9772;p7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7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7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7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6" name="Google Shape;9776;p7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777" name="Google Shape;9777;p7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7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7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7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81" name="Google Shape;9781;p7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782" name="Google Shape;9782;p7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7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7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7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86" name="Google Shape;9786;p7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787" name="Google Shape;9787;p7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7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7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7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91" name="Google Shape;9791;p7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95" name="Google Shape;9795;p7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796" name="Google Shape;9796;p7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7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7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7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0" name="Google Shape;9800;p7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801" name="Google Shape;9801;p7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7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7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7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05" name="Google Shape;9805;p77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806" name="Google Shape;9806;p77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7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7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7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7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7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7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7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4" name="Google Shape;9814;p77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815" name="Google Shape;9815;p77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816" name="Google Shape;9816;p77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77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77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9" name="Google Shape;9819;p77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820" name="Google Shape;9820;p77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77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77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23" name="Google Shape;9823;p77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824" name="Google Shape;9824;p77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77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77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77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77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77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30" name="Google Shape;9830;p77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831" name="Google Shape;9831;p77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832" name="Google Shape;9832;p7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7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4" name="Google Shape;9834;p77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835" name="Google Shape;9835;p7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836;p7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7" name="Google Shape;9837;p77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838" name="Google Shape;9838;p7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839;p7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40" name="Google Shape;9840;p77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841" name="Google Shape;9841;p77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842;p77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43" name="Google Shape;9843;p77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844" name="Google Shape;9844;p77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845" name="Google Shape;9845;p77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46" name="Google Shape;9846;p77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847" name="Google Shape;9847;p77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48" name="Google Shape;9848;p77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49" name="Google Shape;9849;p77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850" name="Google Shape;9850;p77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51" name="Google Shape;9851;p77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52" name="Google Shape;9852;p77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853" name="Google Shape;9853;p77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54" name="Google Shape;9854;p77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55" name="Google Shape;9855;p77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856" name="Google Shape;9856;p77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57" name="Google Shape;9857;p77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58" name="Google Shape;9858;p77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859" name="Google Shape;9859;p77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60" name="Google Shape;9860;p77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861" name="Google Shape;9861;p77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862" name="Google Shape;9862;p77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77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64" name="Google Shape;9864;p77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865" name="Google Shape;9865;p7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4" name="Google Shape;9874;p77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875" name="Google Shape;9875;p77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876" name="Google Shape;9876;p77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877" name="Google Shape;9877;p77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8" name="Google Shape;9878;p77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879" name="Google Shape;9879;p77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880" name="Google Shape;9880;p77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1" name="Google Shape;9881;p77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82" name="Google Shape;9882;p77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883" name="Google Shape;9883;p77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4" name="Google Shape;9884;p77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885" name="Google Shape;9885;p77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886" name="Google Shape;9886;p77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7" name="Google Shape;9887;p77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8" name="Google Shape;9888;p77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77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90" name="Google Shape;9890;p77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891" name="Google Shape;9891;p77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7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7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7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7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7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97" name="Google Shape;9897;p77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898" name="Google Shape;9898;p77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77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77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1" name="Google Shape;9901;p77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2" name="Google Shape;9902;p77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77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04" name="Google Shape;9904;p77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905" name="Google Shape;9905;p77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6" name="Google Shape;9906;p77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7" name="Google Shape;9907;p77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8" name="Google Shape;9908;p77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9" name="Google Shape;9909;p77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0" name="Google Shape;9910;p77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1" name="Google Shape;9911;p77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912" name="Google Shape;9912;p77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913" name="Google Shape;9913;p77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7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7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7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7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7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7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7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7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7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7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7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7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77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927" name="Google Shape;9927;p77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7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7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7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7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7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7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7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5" name="Google Shape;9935;p77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936" name="Google Shape;9936;p77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7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8" name="Google Shape;9938;p77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939" name="Google Shape;9939;p77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77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41" name="Google Shape;9941;p77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942" name="Google Shape;9942;p77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77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44" name="Google Shape;9944;p77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945" name="Google Shape;9945;p77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77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47" name="Google Shape;9947;p77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948" name="Google Shape;9948;p77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77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50" name="Google Shape;9950;p77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951" name="Google Shape;9951;p77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7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77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7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7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7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77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77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7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77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77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7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77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964" name="Google Shape;9964;p77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965" name="Google Shape;9965;p77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77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7" name="Google Shape;9967;p77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8" name="Google Shape;9968;p77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77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77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77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77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77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77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77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77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77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77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77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77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77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77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77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77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77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77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77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8" name="Google Shape;9988;p77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9" name="Google Shape;9989;p77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77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77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2" name="Google Shape;9992;p77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993" name="Google Shape;9993;p77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4" name="Google Shape;9994;p77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5" name="Google Shape;9995;p77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6" name="Google Shape;9996;p77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77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98" name="Google Shape;9998;p77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999" name="Google Shape;9999;p77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10000" name="Google Shape;10000;p77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001" name="Google Shape;10001;p77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2" name="Google Shape;10002;p77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10003" name="Google Shape;10003;p77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004" name="Google Shape;10004;p77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5" name="Google Shape;10005;p77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10006" name="Google Shape;10006;p77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007" name="Google Shape;10007;p77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8" name="Google Shape;10008;p77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10009" name="Google Shape;10009;p77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010" name="Google Shape;10010;p77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11" name="Google Shape;10011;p77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2" name="Google Shape;10012;p77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10013" name="Google Shape;10013;p77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10014" name="Google Shape;10014;p77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77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6" name="Google Shape;10016;p77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7" name="Google Shape;10017;p77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10018" name="Google Shape;10018;p77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9" name="Google Shape;10019;p77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0" name="Google Shape;10020;p77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21" name="Google Shape;10021;p77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10022" name="Google Shape;10022;p77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7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4" name="Google Shape;10024;p77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10025" name="Google Shape;10025;p77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10026" name="Google Shape;10026;p77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7" name="Google Shape;10027;p77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8" name="Google Shape;10028;p77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10029" name="Google Shape;10029;p77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0" name="Google Shape;10030;p77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31" name="Google Shape;10031;p77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10032" name="Google Shape;10032;p77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3" name="Google Shape;10033;p77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34" name="Google Shape;10034;p77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10035" name="Google Shape;10035;p77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6" name="Google Shape;10036;p77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37" name="Google Shape;10037;p77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8" name="Google Shape;10038;p77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10039" name="Google Shape;10039;p77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7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7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7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7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7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9" name="Google Shape;10049;p7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0050" name="Google Shape;10050;p7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051" name="Google Shape;10051;p7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2" name="Google Shape;10052;p7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3" name="Google Shape;10053;p7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4" name="Google Shape;10054;p7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5" name="Google Shape;10055;p7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6" name="Google Shape;10056;p7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7" name="Google Shape;10057;p7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8" name="Google Shape;10058;p7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9" name="Google Shape;10059;p7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0" name="Google Shape;10060;p7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61" name="Google Shape;10061;p7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062" name="Google Shape;10062;p7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7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7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5" name="Google Shape;10065;p7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7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7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7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7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7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7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2" name="Google Shape;10072;p7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073" name="Google Shape;10073;p7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7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7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6" name="Google Shape;10076;p7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7" name="Google Shape;10077;p7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8" name="Google Shape;10078;p7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9" name="Google Shape;10079;p7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0" name="Google Shape;10080;p7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1" name="Google Shape;10081;p7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7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83" name="Google Shape;10083;p7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084" name="Google Shape;10084;p7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5" name="Google Shape;10085;p7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6" name="Google Shape;10086;p7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7" name="Google Shape;10087;p7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8" name="Google Shape;10088;p7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9" name="Google Shape;10089;p7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0" name="Google Shape;10090;p7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1" name="Google Shape;10091;p7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7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7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4" name="Google Shape;10094;p7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095" name="Google Shape;10095;p7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7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7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7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7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7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7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7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7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7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5" name="Google Shape;10105;p7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106" name="Google Shape;10106;p7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7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7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7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7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7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7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7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4" name="Google Shape;10114;p7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5" name="Google Shape;10115;p7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16" name="Google Shape;10116;p7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117" name="Google Shape;10117;p7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7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7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7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7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2" name="Google Shape;10122;p7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7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7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7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7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7" name="Google Shape;10127;p7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128" name="Google Shape;10128;p7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7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7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7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2" name="Google Shape;10132;p7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3" name="Google Shape;10133;p7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4" name="Google Shape;10134;p7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7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7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7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8" name="Google Shape;10138;p7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139" name="Google Shape;10139;p7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7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7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7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7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7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7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7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7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7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49" name="Google Shape;10149;p7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150" name="Google Shape;10150;p7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7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7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7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7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7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7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7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7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7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60" name="Google Shape;10160;p7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161" name="Google Shape;10161;p7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162" name="Google Shape;10162;p7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7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7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7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7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7" name="Google Shape;10167;p7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168" name="Google Shape;10168;p7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7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7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7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7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3" name="Google Shape;10173;p7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174" name="Google Shape;10174;p7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7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7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7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7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9" name="Google Shape;10179;p7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180" name="Google Shape;10180;p7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7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7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7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7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85" name="Google Shape;10185;p7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10186" name="Google Shape;10186;p7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7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7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7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4" name="Google Shape;10204;p7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205" name="Google Shape;10205;p7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7" name="Google Shape;10207;p7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208" name="Google Shape;10208;p7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0" name="Google Shape;10210;p7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211" name="Google Shape;10211;p7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9" name="Google Shape;10219;p7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220" name="Google Shape;10220;p7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5" name="Google Shape;10225;p7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226" name="Google Shape;10226;p7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1" name="Google Shape;10231;p7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232" name="Google Shape;10232;p7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233" name="Google Shape;10233;p7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7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5" name="Google Shape;10235;p7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236" name="Google Shape;10236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8" name="Google Shape;10238;p7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239" name="Google Shape;10239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41" name="Google Shape;10241;p7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242" name="Google Shape;10242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44" name="Google Shape;10244;p7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245" name="Google Shape;10245;p7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7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47" name="Google Shape;10247;p7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248" name="Google Shape;10248;p7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249" name="Google Shape;10249;p7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0" name="Google Shape;10250;p7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51" name="Google Shape;10251;p7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252" name="Google Shape;10252;p7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3" name="Google Shape;10253;p7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0254" name="Google Shape;10254;p7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255" name="Google Shape;10255;p7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0256" name="Google Shape;10256;p7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257" name="Google Shape;10257;p7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8" name="Google Shape;10258;p7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259" name="Google Shape;10259;p7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260" name="Google Shape;10260;p7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3" name="Google Shape;10273;p7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274" name="Google Shape;10274;p7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75" name="Google Shape;10275;p78"/>
            <p:cNvCxnSpPr>
              <a:stCxn id="1027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76" name="Google Shape;10276;p7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77" name="Google Shape;10277;p78"/>
            <p:cNvCxnSpPr>
              <a:endCxn id="1027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78" name="Google Shape;10278;p7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79" name="Google Shape;10279;p78"/>
            <p:cNvCxnSpPr>
              <a:stCxn id="1027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80" name="Google Shape;10280;p7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81" name="Google Shape;10281;p78"/>
            <p:cNvCxnSpPr>
              <a:endCxn id="1028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82" name="Google Shape;10282;p7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283" name="Google Shape;10283;p7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7" name="Google Shape;10287;p7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288" name="Google Shape;10288;p7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289" name="Google Shape;10289;p7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0" name="Google Shape;10290;p7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1" name="Google Shape;10291;p7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2" name="Google Shape;10292;p7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7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7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7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96" name="Google Shape;10296;p7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297" name="Google Shape;10297;p7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7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9" name="Google Shape;10299;p7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7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7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7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7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04" name="Google Shape;10304;p7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305" name="Google Shape;10305;p7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7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7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7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7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7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7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12" name="Google Shape;10312;p7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313" name="Google Shape;10313;p7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7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7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7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7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7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7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20" name="Google Shape;10320;p7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321" name="Google Shape;10321;p7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7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7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7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7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7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7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28" name="Google Shape;10328;p7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329" name="Google Shape;10329;p7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0" name="Google Shape;10330;p7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31" name="Google Shape;10331;p7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332" name="Google Shape;10332;p7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7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7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7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7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7" name="Google Shape;10337;p7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8" name="Google Shape;10338;p7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9" name="Google Shape;10339;p7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340" name="Google Shape;10340;p7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7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7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3" name="Google Shape;10343;p7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4" name="Google Shape;10344;p7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5" name="Google Shape;10345;p7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6" name="Google Shape;10346;p7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47" name="Google Shape;10347;p7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348" name="Google Shape;10348;p7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7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7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7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352" name="Google Shape;10352;p7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53" name="Google Shape;10353;p7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54" name="Google Shape;10354;p7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55" name="Google Shape;10355;p7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0356" name="Google Shape;10356;p7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7" name="Google Shape;10357;p7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358" name="Google Shape;10358;p7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6" name="Google Shape;10366;p7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367" name="Google Shape;10367;p7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368" name="Google Shape;10368;p7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369" name="Google Shape;10369;p7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0" name="Google Shape;10370;p7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71" name="Google Shape;10371;p7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372" name="Google Shape;10372;p7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3" name="Google Shape;10373;p7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74" name="Google Shape;10374;p7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375" name="Google Shape;10375;p7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376" name="Google Shape;10376;p7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7" name="Google Shape;10377;p7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78" name="Google Shape;10378;p7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379" name="Google Shape;10379;p7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80" name="Google Shape;10380;p7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81" name="Google Shape;10381;p7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382" name="Google Shape;10382;p7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383" name="Google Shape;10383;p7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4" name="Google Shape;10384;p7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85" name="Google Shape;10385;p7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386" name="Google Shape;10386;p7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87" name="Google Shape;10387;p7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88" name="Google Shape;10388;p7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389" name="Google Shape;10389;p7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390" name="Google Shape;10390;p7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1" name="Google Shape;10391;p7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92" name="Google Shape;10392;p7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393" name="Google Shape;10393;p7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94" name="Google Shape;10394;p7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0395" name="Google Shape;10395;p7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396" name="Google Shape;10396;p7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397" name="Google Shape;10397;p7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98" name="Google Shape;10398;p7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399" name="Google Shape;10399;p7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400" name="Google Shape;10400;p7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401" name="Google Shape;10401;p7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402" name="Google Shape;10402;p7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03" name="Google Shape;10403;p7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404" name="Google Shape;10404;p7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405" name="Google Shape;10405;p7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406" name="Google Shape;10406;p7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407" name="Google Shape;10407;p7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08" name="Google Shape;10408;p7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409" name="Google Shape;10409;p7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410" name="Google Shape;10410;p7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411" name="Google Shape;10411;p7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412" name="Google Shape;10412;p7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13" name="Google Shape;10413;p7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414" name="Google Shape;10414;p7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415" name="Google Shape;10415;p7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0" name="Google Shape;10420;p7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1" name="Google Shape;10421;p7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22" name="Google Shape;10422;p79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10423" name="Google Shape;10423;p79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9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9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9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9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28" name="Google Shape;10428;p79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9" name="Google Shape;10429;p79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10430" name="Google Shape;10430;p7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3" name="Google Shape;10433;p79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10434" name="Google Shape;10434;p79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9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9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9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8" name="Google Shape;10438;p79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10439" name="Google Shape;10439;p79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9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9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9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79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10444" name="Google Shape;10444;p79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79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79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9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9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9" name="Google Shape;10449;p79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0" name="Google Shape;10450;p79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10451" name="Google Shape;10451;p79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9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9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4" name="Google Shape;10454;p79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5" name="Google Shape;10455;p79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10456" name="Google Shape;10456;p79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79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79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9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0" name="Google Shape;10460;p79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10461" name="Google Shape;10461;p79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79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3" name="Google Shape;10463;p79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10464" name="Google Shape;10464;p79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79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6" name="Google Shape;10466;p79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10467" name="Google Shape;10467;p79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79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79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9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9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9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3" name="Google Shape;10473;p79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10474" name="Google Shape;10474;p79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9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79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79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9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9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9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9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9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9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79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79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9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9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9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9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9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1" name="Google Shape;10491;p79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10492" name="Google Shape;10492;p7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7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7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8" name="Google Shape;10498;p79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499" name="Google Shape;10499;p79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9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9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9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79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4" name="Google Shape;10504;p79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0505" name="Google Shape;10505;p79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9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7" name="Google Shape;10507;p79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0508" name="Google Shape;10508;p79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9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9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1" name="Google Shape;10511;p79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0512" name="Google Shape;10512;p79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9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9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5" name="Google Shape;10515;p79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0516" name="Google Shape;10516;p79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9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8" name="Google Shape;10518;p79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0519" name="Google Shape;10519;p79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9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9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79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3" name="Google Shape;10523;p79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0524" name="Google Shape;10524;p79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9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6" name="Google Shape;10526;p79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0527" name="Google Shape;10527;p79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9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79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79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79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9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9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9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9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9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79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79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79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9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9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79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79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9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5" name="Google Shape;10545;p79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0546" name="Google Shape;10546;p79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9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9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9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9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9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79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79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0554" name="Google Shape;10554;p79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9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9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9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79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79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79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0561" name="Google Shape;10561;p79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9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9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79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79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9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7" name="Google Shape;10567;p79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0568" name="Google Shape;10568;p79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79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79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1" name="Google Shape;10571;p79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2" name="Google Shape;10572;p79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0573" name="Google Shape;10573;p79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9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79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79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9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9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9" name="Google Shape;10579;p79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0" name="Google Shape;10580;p79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0581" name="Google Shape;10581;p79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9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9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4" name="Google Shape;10584;p79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0585" name="Google Shape;10585;p79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9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9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9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9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9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9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9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9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9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9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79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79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79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79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9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9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2" name="Google Shape;10602;p79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603" name="Google Shape;10603;p79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9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9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9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9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79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9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9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9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9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9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9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9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9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79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618" name="Google Shape;10618;p79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9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9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79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9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9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9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9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79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79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628" name="Google Shape;10628;p79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79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9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79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9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9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9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5" name="Google Shape;10635;p79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636" name="Google Shape;10636;p79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9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8" name="Google Shape;10638;p79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639" name="Google Shape;10639;p79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9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1" name="Google Shape;10641;p79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42" name="Google Shape;10642;p79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643" name="Google Shape;10643;p79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9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9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9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9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9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9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79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651" name="Google Shape;10651;p79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9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3" name="Google Shape;10653;p79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54" name="Google Shape;10654;p79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655" name="Google Shape;10655;p79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9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7" name="Google Shape;10657;p79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658" name="Google Shape;10658;p79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9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9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9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9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3" name="Google Shape;10663;p79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664" name="Google Shape;10664;p79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9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9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9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9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9" name="Google Shape;10669;p79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0" name="Google Shape;10670;p79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671" name="Google Shape;10671;p79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9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9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9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9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6" name="Google Shape;10676;p79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677" name="Google Shape;10677;p79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9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9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9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9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2" name="Google Shape;10682;p79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683" name="Google Shape;10683;p79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9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9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9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9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79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689" name="Google Shape;10689;p79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9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9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2" name="Google Shape;10692;p79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693" name="Google Shape;10693;p79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9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9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9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7" name="Google Shape;10697;p79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698" name="Google Shape;10698;p79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79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9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9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2" name="Google Shape;10702;p79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703" name="Google Shape;10703;p79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9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9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6" name="Google Shape;10706;p79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707" name="Google Shape;10707;p79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9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09" name="Google Shape;10709;p79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10" name="Google Shape;10710;p79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711" name="Google Shape;10711;p79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9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9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9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9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9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7" name="Google Shape;10717;p79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718" name="Google Shape;10718;p79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9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0" name="Google Shape;10720;p79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721" name="Google Shape;10721;p79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9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9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9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9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9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7" name="Google Shape;10727;p79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728" name="Google Shape;10728;p79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9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0" name="Google Shape;10730;p79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731" name="Google Shape;10731;p79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9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9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9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9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9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9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9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9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9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1" name="Google Shape;10741;p79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742" name="Google Shape;10742;p79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9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9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9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6" name="Google Shape;10746;p79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747" name="Google Shape;10747;p7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9" name="Google Shape;10759;p79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60" name="Google Shape;10760;p79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761" name="Google Shape;10761;p79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9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9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9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9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9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9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8" name="Google Shape;10768;p79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769" name="Google Shape;10769;p79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9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9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9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9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9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9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9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7" name="Google Shape;10777;p79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778" name="Google Shape;10778;p79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9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9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9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2" name="Google Shape;10782;p79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783" name="Google Shape;10783;p79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9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9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9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7" name="Google Shape;10787;p79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788" name="Google Shape;10788;p7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7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7" name="Google Shape;10797;p8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8" name="Google Shape;10798;p8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99" name="Google Shape;10799;p80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800" name="Google Shape;10800;p80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80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80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80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80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5" name="Google Shape;10805;p80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806" name="Google Shape;10806;p80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80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80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80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0" name="Google Shape;10810;p80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811" name="Google Shape;10811;p80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80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80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80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80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80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80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8" name="Google Shape;10818;p80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819" name="Google Shape;10819;p80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80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1" name="Google Shape;10821;p80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822" name="Google Shape;10822;p80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80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4" name="Google Shape;10824;p80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825" name="Google Shape;10825;p80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80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7" name="Google Shape;10827;p80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28" name="Google Shape;10828;p80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829" name="Google Shape;10829;p80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80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80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80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3" name="Google Shape;10833;p80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4" name="Google Shape;10834;p80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5" name="Google Shape;10835;p80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836" name="Google Shape;10836;p80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80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80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80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0" name="Google Shape;10840;p80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841" name="Google Shape;10841;p80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80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80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80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80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846" name="Google Shape;10846;p80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80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80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80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80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80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80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80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80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80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6" name="Google Shape;10856;p80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857" name="Google Shape;10857;p80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80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80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80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80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80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80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80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80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66" name="Google Shape;10866;p80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67" name="Google Shape;10867;p80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868" name="Google Shape;10868;p80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80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80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1" name="Google Shape;10871;p80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872" name="Google Shape;10872;p80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80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80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80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80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80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80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9" name="Google Shape;10879;p80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880" name="Google Shape;10880;p80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80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80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80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4" name="Google Shape;10884;p80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5" name="Google Shape;10885;p80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886" name="Google Shape;10886;p80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80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8" name="Google Shape;10888;p80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889" name="Google Shape;10889;p80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80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80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80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80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80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5" name="Google Shape;10895;p80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896" name="Google Shape;10896;p80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80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8" name="Google Shape;10898;p80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899" name="Google Shape;10899;p80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80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1" name="Google Shape;10901;p80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902" name="Google Shape;10902;p80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80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80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5" name="Google Shape;10905;p80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906" name="Google Shape;10906;p80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80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80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80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80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911" name="Google Shape;10911;p80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80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80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914" name="Google Shape;10914;p80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80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80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80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80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9" name="Google Shape;10919;p80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920" name="Google Shape;10920;p80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80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80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80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80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80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80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80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80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929" name="Google Shape;10929;p80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80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80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80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80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80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80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80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80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80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80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0" name="Google Shape;10940;p80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941" name="Google Shape;10941;p80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80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80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80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80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6" name="Google Shape;10946;p80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947" name="Google Shape;10947;p80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80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9" name="Google Shape;10949;p80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950" name="Google Shape;10950;p80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80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80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953" name="Google Shape;10953;p80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80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80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80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7" name="Google Shape;10957;p80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958" name="Google Shape;10958;p80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80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0" name="Google Shape;10960;p80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961" name="Google Shape;10961;p80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80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80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4" name="Google Shape;10964;p80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965" name="Google Shape;10965;p80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80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80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8" name="Google Shape;10968;p80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969" name="Google Shape;10969;p80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80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1" name="Google Shape;10971;p80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2" name="Google Shape;10972;p80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3" name="Google Shape;10973;p80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4" name="Google Shape;10974;p80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975" name="Google Shape;10975;p80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80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80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80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80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80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80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80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80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80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5" name="Google Shape;10985;p80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986" name="Google Shape;10986;p80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80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80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80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0" name="Google Shape;10990;p80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991" name="Google Shape;10991;p80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80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3" name="Google Shape;10993;p80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4" name="Google Shape;10994;p80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995" name="Google Shape;10995;p80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80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80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8" name="Google Shape;10998;p80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999" name="Google Shape;10999;p80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80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80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80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80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80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80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80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80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8" name="Google Shape;11008;p80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1009" name="Google Shape;11009;p80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80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80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80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3" name="Google Shape;11013;p80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14" name="Google Shape;11014;p80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1015" name="Google Shape;11015;p80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80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80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8" name="Google Shape;11018;p80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1019" name="Google Shape;11019;p80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80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1" name="Google Shape;11021;p80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1022" name="Google Shape;11022;p80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80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80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80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80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80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1028" name="Google Shape;11028;p80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80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80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80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2" name="Google Shape;11032;p80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1033" name="Google Shape;11033;p80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80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5" name="Google Shape;11035;p80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6" name="Google Shape;11036;p80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37" name="Google Shape;11037;p80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1038" name="Google Shape;11038;p80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80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80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1" name="Google Shape;11041;p80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1042" name="Google Shape;11042;p80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80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80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80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80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7" name="Google Shape;11047;p80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1048" name="Google Shape;11048;p80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80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0" name="Google Shape;11050;p80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1" name="Google Shape;11051;p80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1052" name="Google Shape;11052;p80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80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80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80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80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7" name="Google Shape;11057;p80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1058" name="Google Shape;11058;p80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80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80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80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80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80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80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80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80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80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80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80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70" name="Google Shape;11070;p80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71" name="Google Shape;11071;p80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1072" name="Google Shape;11072;p8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8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8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75" name="Google Shape;11075;p80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6" name="Google Shape;11076;p80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77" name="Google Shape;11077;p80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1078" name="Google Shape;11078;p80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80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80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1" name="Google Shape;11081;p80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2" name="Google Shape;11082;p80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1083" name="Google Shape;11083;p80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80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80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6" name="Google Shape;11086;p80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1087" name="Google Shape;11087;p80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80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80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80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1" name="Google Shape;11091;p80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2" name="Google Shape;11092;p80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1093" name="Google Shape;11093;p80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80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80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80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80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80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80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80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80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80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3" name="Google Shape;11103;p80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1104" name="Google Shape;11104;p80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80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80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80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80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9" name="Google Shape;11109;p80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1110" name="Google Shape;11110;p80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80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2" name="Google Shape;11112;p80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1113" name="Google Shape;11113;p80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80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80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80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80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80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80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80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80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80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80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80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80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6" name="Google Shape;11126;p80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27" name="Google Shape;11127;p80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1128" name="Google Shape;11128;p80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80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80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80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80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80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80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80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80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80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80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80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0" name="Google Shape;11140;p80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1141" name="Google Shape;11141;p80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80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3" name="Google Shape;11143;p80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1144" name="Google Shape;11144;p80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80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80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80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1148" name="Google Shape;11148;p80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80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80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80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2" name="Google Shape;11152;p80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1153" name="Google Shape;11153;p80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80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80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6" name="Google Shape;11156;p80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7" name="Google Shape;11157;p80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1158" name="Google Shape;11158;p80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80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0" name="Google Shape;11160;p80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1161" name="Google Shape;11161;p80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80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80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4" name="Google Shape;11164;p80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1165" name="Google Shape;11165;p80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80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80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80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80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80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1" name="Google Shape;11171;p80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2" name="Google Shape;11172;p80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3" name="Google Shape;11173;p80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1174" name="Google Shape;11174;p80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80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80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7" name="Google Shape;11177;p80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1178" name="Google Shape;11178;p80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80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80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1" name="Google Shape;11181;p80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1182" name="Google Shape;11182;p80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80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80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1185" name="Google Shape;11185;p80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80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7" name="Google Shape;11187;p80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1188" name="Google Shape;11188;p80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80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80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80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92" name="Google Shape;11192;p80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93" name="Google Shape;11193;p80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1194" name="Google Shape;11194;p80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80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80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1197" name="Google Shape;11197;p80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80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80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80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80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1202" name="Google Shape;11202;p80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80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80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5" name="Google Shape;11205;p80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1206" name="Google Shape;11206;p80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80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80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1209" name="Google Shape;11209;p80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80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80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80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80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80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80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6" name="Google Shape;11216;p80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7" name="Google Shape;11217;p80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8" name="Google Shape;11218;p80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1219" name="Google Shape;11219;p80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80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1" name="Google Shape;11221;p80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1222" name="Google Shape;11222;p80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80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8" name="Google Shape;11228;p8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9" name="Google Shape;11229;p8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30" name="Google Shape;11230;p81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1231" name="Google Shape;11231;p81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81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81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81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81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81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81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81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81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81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81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81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81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81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1245" name="Google Shape;11245;p81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81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81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81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81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81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1251" name="Google Shape;11251;p81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81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81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81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81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81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81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81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81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81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81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81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81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81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81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81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81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8" name="Google Shape;11268;p81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1269" name="Google Shape;11269;p81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81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81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81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3" name="Google Shape;11273;p81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1274" name="Google Shape;11274;p81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81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81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81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81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81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81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81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81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81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81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81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81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81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81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81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81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81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1292" name="Google Shape;11292;p81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81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81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81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81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7" name="Google Shape;11297;p81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1298" name="Google Shape;11298;p81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81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81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81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81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81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81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5" name="Google Shape;11305;p81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1306" name="Google Shape;11306;p81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81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81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81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81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81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2" name="Google Shape;11312;p81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1313" name="Google Shape;11313;p81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81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81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81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81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81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81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81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81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2" name="Google Shape;11322;p81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1323" name="Google Shape;11323;p81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81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81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81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81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8" name="Google Shape;11328;p81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1329" name="Google Shape;11329;p81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81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81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81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81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81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81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81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81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81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81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81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81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81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81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81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81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6" name="Google Shape;11346;p81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1347" name="Google Shape;11347;p81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81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81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81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81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2" name="Google Shape;11352;p81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1353" name="Google Shape;11353;p81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81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81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81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7" name="Google Shape;11357;p81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1358" name="Google Shape;11358;p81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81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81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81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2" name="Google Shape;11362;p81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1363" name="Google Shape;11363;p81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81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81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81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7" name="Google Shape;11367;p81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1368" name="Google Shape;11368;p81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81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81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81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81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81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81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81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81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81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81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81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81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81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81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81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81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5" name="Google Shape;11385;p81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1386" name="Google Shape;11386;p81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81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8" name="Google Shape;11388;p81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1389" name="Google Shape;11389;p81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81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91" name="Google Shape;11391;p81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92" name="Google Shape;11392;p81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1393" name="Google Shape;11393;p81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81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81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81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7" name="Google Shape;11397;p81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1398" name="Google Shape;11398;p81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81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81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81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81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81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81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81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81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81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81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81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81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1" name="Google Shape;11411;p81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1412" name="Google Shape;11412;p81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81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81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81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16" name="Google Shape;11416;p81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7" name="Google Shape;11417;p81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1418" name="Google Shape;11418;p8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8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8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8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8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8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8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8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8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8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8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8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8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8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8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8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8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5" name="Google Shape;11435;p81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1436" name="Google Shape;11436;p81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81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81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9" name="Google Shape;11439;p81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1440" name="Google Shape;11440;p81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81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81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3" name="Google Shape;11443;p81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44" name="Google Shape;11444;p81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1445" name="Google Shape;11445;p81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81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81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81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81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1450" name="Google Shape;11450;p81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81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2" name="Google Shape;11452;p81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1453" name="Google Shape;11453;p81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81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81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81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81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81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81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81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81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2" name="Google Shape;11462;p81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63" name="Google Shape;11463;p81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1464" name="Google Shape;11464;p81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81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81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81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81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9" name="Google Shape;11469;p81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1470" name="Google Shape;11470;p81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81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81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81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81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81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81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7" name="Google Shape;11477;p81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1478" name="Google Shape;11478;p81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81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81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81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81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81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81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81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81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81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81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81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81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1" name="Google Shape;11491;p81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2" name="Google Shape;11492;p81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1493" name="Google Shape;11493;p81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81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81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6" name="Google Shape;11496;p81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497" name="Google Shape;11497;p81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81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81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81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81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81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3" name="Google Shape;11503;p81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1504" name="Google Shape;11504;p81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81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81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7" name="Google Shape;11507;p81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1508" name="Google Shape;11508;p81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81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81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81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81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81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4" name="Google Shape;11514;p81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1515" name="Google Shape;11515;p81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81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81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1518" name="Google Shape;11518;p81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81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81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81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2" name="Google Shape;11522;p81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1523" name="Google Shape;11523;p81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81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5" name="Google Shape;11525;p81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1526" name="Google Shape;11526;p81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81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81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81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81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81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81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3" name="Google Shape;11533;p81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1534" name="Google Shape;11534;p81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81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81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7" name="Google Shape;11537;p81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1538" name="Google Shape;11538;p81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81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81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81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81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81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81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81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81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81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1548" name="Google Shape;11548;p81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81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81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81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81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81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81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81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6" name="Google Shape;11556;p81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1557" name="Google Shape;11557;p81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81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81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81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81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81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81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81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81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81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81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81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81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81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81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81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81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1574" name="Google Shape;11574;p81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81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81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81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81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9" name="Google Shape;11579;p81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1580" name="Google Shape;11580;p81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81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81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81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81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81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81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81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81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81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81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81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81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81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81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81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81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81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81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81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0" name="Google Shape;11600;p81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601" name="Google Shape;11601;p81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81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81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81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81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6" name="Google Shape;11606;p81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607" name="Google Shape;11607;p81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81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81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81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81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81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81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81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81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81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81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8" name="Google Shape;11618;p81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619" name="Google Shape;11619;p81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81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81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81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81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81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81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81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81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81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81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81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1" name="Google Shape;11631;p81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632" name="Google Shape;11632;p81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81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81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5" name="Google Shape;11635;p81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636" name="Google Shape;11636;p81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81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81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81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81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81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81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81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4" name="Google Shape;11644;p81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645" name="Google Shape;11645;p81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81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81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81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49" name="Google Shape;11649;p81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0" name="Google Shape;11650;p81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651" name="Google Shape;11651;p81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81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81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81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81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81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81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81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9" name="Google Shape;11659;p81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660" name="Google Shape;11660;p81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81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81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3" name="Google Shape;11663;p81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664" name="Google Shape;11664;p81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81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6" name="Google Shape;11666;p81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667" name="Google Shape;11667;p81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81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81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81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81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81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673" name="Google Shape;11673;p81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81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81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6" name="Google Shape;11676;p81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677" name="Google Shape;11677;p81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81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81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81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81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81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81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4" name="Google Shape;11684;p81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685" name="Google Shape;11685;p81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81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81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81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9" name="Google Shape;11689;p81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690" name="Google Shape;11690;p81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81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81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81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81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81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81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81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8" name="Google Shape;11698;p81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699" name="Google Shape;11699;p81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81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81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81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81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81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81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81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81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8" name="Google Shape;11708;p81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709" name="Google Shape;11709;p81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81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81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81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81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81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5" name="Google Shape;11715;p81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716" name="Google Shape;11716;p81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81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81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81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81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1" name="Google Shape;11721;p81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722" name="Google Shape;11722;p81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81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81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81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81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727" name="Google Shape;11727;p81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81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81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81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81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2" name="Google Shape;11732;p81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733" name="Google Shape;11733;p81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81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81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81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81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8" name="Google Shape;11738;p81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739" name="Google Shape;11739;p81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40" name="Google Shape;11740;p81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741" name="Google Shape;11741;p81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81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81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44" name="Google Shape;11744;p81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745" name="Google Shape;11745;p81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81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81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81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81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81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81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81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81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81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5" name="Google Shape;11755;p81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756" name="Google Shape;11756;p81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81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81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81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81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81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81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81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81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81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81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81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81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9" name="Google Shape;11769;p81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770" name="Google Shape;11770;p8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8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8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8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8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8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6" name="Google Shape;11776;p81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777" name="Google Shape;11777;p81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81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81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81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81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81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3" name="Google Shape;11783;p81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784" name="Google Shape;11784;p81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81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81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81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8" name="Google Shape;11788;p81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789" name="Google Shape;11789;p81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81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81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81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81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81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81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81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81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81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81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0" name="Google Shape;11800;p81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801" name="Google Shape;11801;p81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81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81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81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5" name="Google Shape;11805;p81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806" name="Google Shape;11806;p81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81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81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809" name="Google Shape;11809;p81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81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81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81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81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4" name="Google Shape;11814;p81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815" name="Google Shape;11815;p8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8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8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8" name="Google Shape;11818;p81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9" name="Google Shape;11819;p81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820" name="Google Shape;11820;p81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81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2" name="Google Shape;11822;p81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823" name="Google Shape;11823;p81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81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81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81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7" name="Google Shape;11827;p81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828" name="Google Shape;11828;p81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81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81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81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81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81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81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81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81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81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81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9" name="Google Shape;11839;p81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840" name="Google Shape;11840;p81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81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81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81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4" name="Google Shape;11844;p81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845" name="Google Shape;11845;p81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81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81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81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81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81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81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81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81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4" name="Google Shape;11854;p81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855" name="Google Shape;11855;p81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81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81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81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81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81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81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81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3" name="Google Shape;11863;p81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864" name="Google Shape;11864;p81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81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6" name="Google Shape;11866;p81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867" name="Google Shape;11867;p8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8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8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8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1" name="Google Shape;11871;p81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872" name="Google Shape;11872;p81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81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81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81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81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81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81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81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81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81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2" name="Google Shape;11882;p81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883" name="Google Shape;11883;p8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8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8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8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8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8" name="Google Shape;11888;p81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889" name="Google Shape;11889;p81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81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1" name="Google Shape;11891;p81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892" name="Google Shape;11892;p8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8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8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8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8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8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8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9" name="Google Shape;11899;p81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900" name="Google Shape;11900;p81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81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81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81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81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81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81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81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81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81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81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81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81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81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81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81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81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81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18" name="Google Shape;11918;p81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9" name="Google Shape;11919;p81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920" name="Google Shape;11920;p81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81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81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81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4" name="Google Shape;11924;p81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925" name="Google Shape;11925;p8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8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8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8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8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8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8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8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8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8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5" name="Google Shape;11935;p81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36" name="Google Shape;11936;p81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937" name="Google Shape;11937;p8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8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9" name="Google Shape;11939;p81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940" name="Google Shape;11940;p81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81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81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81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81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81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6" name="Google Shape;11946;p81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947" name="Google Shape;11947;p81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81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9" name="Google Shape;11949;p81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0" name="Google Shape;11950;p81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951" name="Google Shape;11951;p8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8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8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8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8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8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81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958" name="Google Shape;11958;p81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81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81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81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81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81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81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81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81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81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81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81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81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81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81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81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81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81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6" name="Google Shape;11976;p81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77" name="Google Shape;11977;p81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978" name="Google Shape;11978;p81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81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0" name="Google Shape;11980;p81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981" name="Google Shape;11981;p81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81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81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81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5" name="Google Shape;11985;p81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986" name="Google Shape;11986;p8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8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8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8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8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81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992" name="Google Shape;11992;p81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81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81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81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6" name="Google Shape;11996;p81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997" name="Google Shape;11997;p81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81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81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2000" name="Google Shape;12000;p8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8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8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8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8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8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8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8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8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8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8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8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8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8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8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8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8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1" name="Google Shape;12021;p8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2" name="Google Shape;12022;p8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23" name="Google Shape;12023;p82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2024" name="Google Shape;12024;p82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82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82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82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82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82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82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1" name="Google Shape;12031;p82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2032" name="Google Shape;12032;p82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82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82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5" name="Google Shape;12035;p82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2036" name="Google Shape;12036;p82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82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82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82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82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1" name="Google Shape;12041;p82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2042" name="Google Shape;12042;p82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82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4" name="Google Shape;12044;p82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2045" name="Google Shape;12045;p82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82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82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82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82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0" name="Google Shape;12050;p82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2051" name="Google Shape;12051;p82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82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82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82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82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82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82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82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2059" name="Google Shape;12059;p82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82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82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82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82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82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82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82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7" name="Google Shape;12067;p82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2068" name="Google Shape;12068;p82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82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82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82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2072" name="Google Shape;12072;p82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82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82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82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82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82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82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9" name="Google Shape;12079;p82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2080" name="Google Shape;12080;p82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82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82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82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82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82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82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87" name="Google Shape;12087;p82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88" name="Google Shape;12088;p82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2089" name="Google Shape;12089;p82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82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82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2" name="Google Shape;12092;p82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2093" name="Google Shape;12093;p82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82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82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82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82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82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2099" name="Google Shape;12099;p82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82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82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82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82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82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5" name="Google Shape;12105;p82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2106" name="Google Shape;12106;p82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82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82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82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82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82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82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3" name="Google Shape;12113;p82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2114" name="Google Shape;12114;p82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82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82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82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82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82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82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82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2122" name="Google Shape;12122;p82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82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82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82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82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82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82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2129" name="Google Shape;12129;p82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82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82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82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3" name="Google Shape;12133;p82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2134" name="Google Shape;12134;p82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82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82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82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8" name="Google Shape;12138;p82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2139" name="Google Shape;12139;p82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82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82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82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82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4" name="Google Shape;12144;p82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2145" name="Google Shape;12145;p82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82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82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82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82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82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82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2" name="Google Shape;12152;p82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2153" name="Google Shape;12153;p82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82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82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82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82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8" name="Google Shape;12158;p82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2159" name="Google Shape;12159;p82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82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82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82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82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82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82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2166" name="Google Shape;12166;p82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82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82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82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82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82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2" name="Google Shape;12172;p82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2173" name="Google Shape;12173;p82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82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82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82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7" name="Google Shape;12177;p82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2178" name="Google Shape;12178;p82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82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82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82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82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82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82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2185" name="Google Shape;12185;p82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82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82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82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9" name="Google Shape;12189;p82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2190" name="Google Shape;12190;p82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82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82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82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82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5" name="Google Shape;12195;p82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2196" name="Google Shape;12196;p82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82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82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82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82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2201" name="Google Shape;12201;p82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82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82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82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82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82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2207" name="Google Shape;12207;p82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82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82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82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82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82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82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4" name="Google Shape;12214;p82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2215" name="Google Shape;12215;p82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82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82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82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82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0" name="Google Shape;12220;p82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2221" name="Google Shape;12221;p82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82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82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82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5" name="Google Shape;12225;p82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2226" name="Google Shape;12226;p82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82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82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82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82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1" name="Google Shape;12231;p82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2232" name="Google Shape;12232;p82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82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82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82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82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82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2238" name="Google Shape;12238;p8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8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8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8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8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3" name="Google Shape;12243;p82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2244" name="Google Shape;12244;p82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82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82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7" name="Google Shape;12247;p82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2248" name="Google Shape;12248;p82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82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82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82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2" name="Google Shape;12252;p82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2253" name="Google Shape;12253;p82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82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82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82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82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82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9" name="Google Shape;12259;p82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2260" name="Google Shape;12260;p82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82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2" name="Google Shape;12262;p82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2263" name="Google Shape;12263;p82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82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82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82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82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82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9" name="Google Shape;12269;p82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2270" name="Google Shape;12270;p82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82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82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82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82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82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82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2277" name="Google Shape;12277;p82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82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82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82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82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82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82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82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82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82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7" name="Google Shape;12287;p82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2288" name="Google Shape;12288;p82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82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82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82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82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82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82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82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6" name="Google Shape;12296;p82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2297" name="Google Shape;12297;p82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82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82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82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82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82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82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82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82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82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82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82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82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82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82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82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82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82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82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82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82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82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82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0" name="Google Shape;12320;p82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2321" name="Google Shape;12321;p82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82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82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82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82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6" name="Google Shape;12326;p82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2327" name="Google Shape;12327;p82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82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82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0" name="Google Shape;12330;p82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2331" name="Google Shape;12331;p82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82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82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82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82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82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82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82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9" name="Google Shape;12339;p82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2340" name="Google Shape;12340;p82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82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82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82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82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82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82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82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8" name="Google Shape;12348;p82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2349" name="Google Shape;12349;p82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82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82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82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82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82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82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82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7" name="Google Shape;12357;p82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2358" name="Google Shape;12358;p8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8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8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8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8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8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8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8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8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8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8" name="Google Shape;12368;p82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2369" name="Google Shape;12369;p82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82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82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82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82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82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5" name="Google Shape;12375;p82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2376" name="Google Shape;12376;p82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82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82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82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82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82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2" name="Google Shape;12382;p82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2383" name="Google Shape;12383;p82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82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82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82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82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8" name="Google Shape;12388;p82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2389" name="Google Shape;12389;p82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82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82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82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82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4" name="Google Shape;12394;p82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2395" name="Google Shape;12395;p8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8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8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8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82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2400" name="Google Shape;12400;p82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82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82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82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82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82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6" name="Google Shape;12406;p82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2407" name="Google Shape;12407;p82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82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82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82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82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2" name="Google Shape;12412;p82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2413" name="Google Shape;12413;p82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82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82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82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82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82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82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82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82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82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82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4" name="Google Shape;12424;p82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2425" name="Google Shape;12425;p82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82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82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82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82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82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82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82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3" name="Google Shape;12433;p82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2434" name="Google Shape;12434;p82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82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82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82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82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82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82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82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82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3" name="Google Shape;12443;p82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4" name="Google Shape;12444;p82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2445" name="Google Shape;12445;p82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82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82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82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9" name="Google Shape;12449;p82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50" name="Google Shape;12450;p82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2451" name="Google Shape;12451;p82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82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82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82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82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82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82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82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9" name="Google Shape;12459;p82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2460" name="Google Shape;12460;p82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82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82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82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82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82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2466" name="Google Shape;12466;p82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82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82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82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82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82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82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2473" name="Google Shape;12473;p82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82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82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82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82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82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82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82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82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82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82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2484" name="Google Shape;12484;p82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82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82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82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82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82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0" name="Google Shape;12490;p82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2491" name="Google Shape;12491;p8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8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8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8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8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8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8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8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9" name="Google Shape;12499;p82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500" name="Google Shape;12500;p82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82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82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82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82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82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82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7" name="Google Shape;12507;p82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2508" name="Google Shape;12508;p8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8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8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8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8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8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4" name="Google Shape;12514;p82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2515" name="Google Shape;12515;p82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82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82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82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82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0" name="Google Shape;12520;p82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2521" name="Google Shape;12521;p82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82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82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82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82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82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7" name="Google Shape;12527;p82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2528" name="Google Shape;12528;p82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82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82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82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82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82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82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82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6" name="Google Shape;12536;p82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2537" name="Google Shape;12537;p82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82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82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82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1" name="Google Shape;12541;p82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2542" name="Google Shape;12542;p82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82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82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82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82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7" name="Google Shape;12547;p82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2548" name="Google Shape;12548;p82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82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82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82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82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3" name="Google Shape;12553;p82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2554" name="Google Shape;12554;p82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82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82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82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82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82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82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1" name="Google Shape;12561;p82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2562" name="Google Shape;12562;p82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82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82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82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82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82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82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82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0" name="Google Shape;12570;p82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2571" name="Google Shape;12571;p82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82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82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82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82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82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82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82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9" name="Google Shape;12579;p82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2580" name="Google Shape;12580;p82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82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82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3" name="Google Shape;12583;p82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2584" name="Google Shape;12584;p82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82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82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82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8" name="Google Shape;12588;p82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589" name="Google Shape;12589;p82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82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82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82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82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82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5" name="Google Shape;12595;p82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596" name="Google Shape;12596;p82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82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82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82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82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82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82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3" name="Google Shape;12603;p82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604" name="Google Shape;12604;p82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82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82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82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82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82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82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1" name="Google Shape;12611;p82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612" name="Google Shape;12612;p82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82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82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82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82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82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8" name="Google Shape;12618;p82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619" name="Google Shape;12619;p82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82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82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82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82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82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82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82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82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82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82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82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82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2" name="Google Shape;12632;p82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633" name="Google Shape;12633;p82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82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82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82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7" name="Google Shape;12637;p82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638" name="Google Shape;12638;p82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82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82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82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82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82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82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82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82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82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82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82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82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82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82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653" name="Google Shape;12653;p82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82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82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82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82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82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82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82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82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2" name="Google Shape;12662;p82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663" name="Google Shape;12663;p82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82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82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82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82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8" name="Google Shape;12668;p82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669" name="Google Shape;12669;p82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82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82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82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3" name="Google Shape;12673;p82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674" name="Google Shape;12674;p82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82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82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82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82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82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680" name="Google Shape;12680;p82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82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82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82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82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82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82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82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82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82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0" name="Google Shape;12690;p82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691" name="Google Shape;12691;p82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82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82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82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82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82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82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82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82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82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82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2" name="Google Shape;12702;p82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703" name="Google Shape;12703;p82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82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82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82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82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708" name="Google Shape;12708;p82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82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82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82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82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82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4" name="Google Shape;12714;p82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715" name="Google Shape;12715;p82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82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82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82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9" name="Google Shape;12719;p82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720" name="Google Shape;12720;p82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82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82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82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82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5" name="Google Shape;12725;p82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726" name="Google Shape;12726;p82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82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82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82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82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82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2" name="Google Shape;12732;p82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733" name="Google Shape;12733;p82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82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82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82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82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82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82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0" name="Google Shape;12740;p82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741" name="Google Shape;12741;p82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82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82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82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5" name="Google Shape;12745;p82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746" name="Google Shape;12746;p8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8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8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8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8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1" name="Google Shape;12751;p82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752" name="Google Shape;12752;p82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82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82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82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82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82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2" name="Google Shape;12762;p8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63" name="Google Shape;12763;p8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64" name="Google Shape;12764;p83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765" name="Google Shape;12765;p83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83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83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83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8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8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8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83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8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83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83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8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8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8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8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8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8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8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8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8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83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83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83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83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4" name="Google Shape;12794;p83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795" name="Google Shape;12795;p83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83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7" name="Google Shape;12797;p83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798" name="Google Shape;12798;p83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83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0" name="Google Shape;12800;p83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801" name="Google Shape;12801;p83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83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83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4" name="Google Shape;12804;p83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805" name="Google Shape;12805;p83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83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83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83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83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83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811" name="Google Shape;12811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83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83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8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83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83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83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22" name="Google Shape;12822;p83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23" name="Google Shape;12823;p83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824" name="Google Shape;12824;p83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83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26" name="Google Shape;12826;p83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27" name="Google Shape;12827;p83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828" name="Google Shape;12828;p83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83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83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83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83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83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83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35" name="Google Shape;12835;p83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36" name="Google Shape;12836;p83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837" name="Google Shape;12837;p83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83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83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83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1" name="Google Shape;12841;p83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842" name="Google Shape;12842;p83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83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8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83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83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8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8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8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8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83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8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8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8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83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83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83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83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83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0" name="Google Shape;12860;p83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861" name="Google Shape;12861;p83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83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83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83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83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83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7" name="Google Shape;12867;p83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868" name="Google Shape;12868;p83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83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83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83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83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83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83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83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83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83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878" name="Google Shape;12878;p83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83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0" name="Google Shape;12880;p83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881" name="Google Shape;12881;p83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83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83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83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885" name="Google Shape;12885;p83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83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83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83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83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0" name="Google Shape;12890;p83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891" name="Google Shape;12891;p83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83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93" name="Google Shape;12893;p83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94" name="Google Shape;12894;p83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895" name="Google Shape;12895;p83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83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7" name="Google Shape;12897;p83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898" name="Google Shape;12898;p83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83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83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83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83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83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83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5" name="Google Shape;12905;p83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906" name="Google Shape;12906;p83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83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83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83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83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911" name="Google Shape;12911;p83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83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83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83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5" name="Google Shape;12915;p83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916" name="Google Shape;12916;p83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83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83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83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0" name="Google Shape;12920;p83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921" name="Google Shape;12921;p83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83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83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83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5" name="Google Shape;12925;p83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6" name="Google Shape;12926;p83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927" name="Google Shape;12927;p83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83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83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83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83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83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3" name="Google Shape;12933;p83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934" name="Google Shape;12934;p83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83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83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83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83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83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83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83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942" name="Google Shape;12942;p83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83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83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945" name="Google Shape;12945;p83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83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83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83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83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83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83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2" name="Google Shape;12952;p83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3" name="Google Shape;12953;p83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54" name="Google Shape;12954;p83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955" name="Google Shape;12955;p83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83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7" name="Google Shape;12957;p83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958" name="Google Shape;12958;p83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83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83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83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2" name="Google Shape;12962;p83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963" name="Google Shape;12963;p83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83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83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83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967" name="Google Shape;12967;p83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83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9" name="Google Shape;12969;p83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970" name="Google Shape;12970;p83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83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83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83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83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83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83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7" name="Google Shape;12977;p83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978" name="Google Shape;12978;p83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83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0" name="Google Shape;12980;p83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981" name="Google Shape;12981;p83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83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83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83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83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83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83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83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83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83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83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83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83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83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83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96" name="Google Shape;12996;p83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997" name="Google Shape;12997;p83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83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83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3000" name="Google Shape;13000;p83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83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83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83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3004" name="Google Shape;13004;p83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83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83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83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83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83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83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1" name="Google Shape;13011;p83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3012" name="Google Shape;13012;p83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83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83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83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83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83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8" name="Google Shape;13018;p83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3019" name="Google Shape;13019;p83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83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83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83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83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83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83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83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83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83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83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83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83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83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83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83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83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6" name="Google Shape;13036;p83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3037" name="Google Shape;13037;p83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83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83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83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83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83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83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83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83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6" name="Google Shape;13046;p83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3047" name="Google Shape;13047;p83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83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83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83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83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2" name="Google Shape;13052;p83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3053" name="Google Shape;13053;p83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83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83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83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83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83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3059" name="Google Shape;13059;p83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83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83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83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83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83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83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83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83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83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9" name="Google Shape;13069;p83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3070" name="Google Shape;13070;p83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83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2" name="Google Shape;13072;p83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3073" name="Google Shape;13073;p83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83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5" name="Google Shape;13075;p83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3076" name="Google Shape;13076;p83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83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83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83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83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83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83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83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83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83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83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83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83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83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83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83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83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83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83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83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6" name="Google Shape;13096;p83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3097" name="Google Shape;13097;p83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83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83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83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83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83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83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83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83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83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83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83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3109" name="Google Shape;13109;p83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83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83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83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83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4" name="Google Shape;13114;p83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3115" name="Google Shape;13115;p83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83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83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83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83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83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83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2" name="Google Shape;13122;p83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3123" name="Google Shape;13123;p83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83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83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83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83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83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83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0" name="Google Shape;13130;p83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1" name="Google Shape;13131;p83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3132" name="Google Shape;13132;p83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83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4" name="Google Shape;13134;p83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3135" name="Google Shape;13135;p83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83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83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83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83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83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1" name="Google Shape;13141;p83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3142" name="Google Shape;13142;p83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83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83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83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83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83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83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83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83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83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2" name="Google Shape;13152;p83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3153" name="Google Shape;13153;p83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83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83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83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83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83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83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83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3161" name="Google Shape;13161;p83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83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83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83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83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83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83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83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83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0" name="Google Shape;13170;p83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3171" name="Google Shape;13171;p83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83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83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83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83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83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7" name="Google Shape;13177;p83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3178" name="Google Shape;13178;p83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83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83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1" name="Google Shape;13181;p83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3182" name="Google Shape;13182;p83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83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83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83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83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83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83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83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83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83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83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83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83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83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83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7" name="Google Shape;13197;p83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3198" name="Google Shape;13198;p83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83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83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83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83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83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4" name="Google Shape;13204;p83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3205" name="Google Shape;13205;p83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83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83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83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83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83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83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2" name="Google Shape;13212;p83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3213" name="Google Shape;13213;p83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83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83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83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83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83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83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83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83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83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83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83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83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83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83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8" name="Google Shape;13228;p83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3229" name="Google Shape;13229;p83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83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83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83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83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83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5" name="Google Shape;13235;p83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3236" name="Google Shape;13236;p83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83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83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83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83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83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83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83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83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83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83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83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83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9" name="Google Shape;13249;p83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3250" name="Google Shape;13250;p8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8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83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8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83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55" name="Google Shape;13255;p83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56" name="Google Shape;13256;p83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3257" name="Google Shape;13257;p83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83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83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3260" name="Google Shape;13260;p83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83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2" name="Google Shape;13262;p83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3263" name="Google Shape;13263;p83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83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83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83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83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83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83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83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3271" name="Google Shape;13271;p83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83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83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83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83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83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83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83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83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83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83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83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83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83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83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83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83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83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83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83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83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83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83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83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83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83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3297" name="Google Shape;13297;p83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83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83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83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83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2" name="Google Shape;13302;p83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03" name="Google Shape;13303;p83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3304" name="Google Shape;13304;p83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83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83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83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83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9" name="Google Shape;13309;p83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0" name="Google Shape;13310;p83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1" name="Google Shape;13311;p83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83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3313" name="Google Shape;13313;p83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83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83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83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7" name="Google Shape;13317;p83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3318" name="Google Shape;13318;p83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83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83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83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83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83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83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83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83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83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8" name="Google Shape;13328;p83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3329" name="Google Shape;13329;p83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83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83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83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83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83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83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83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7" name="Google Shape;13337;p83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3338" name="Google Shape;13338;p83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83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83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83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83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3" name="Google Shape;13343;p83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3344" name="Google Shape;13344;p83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83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6" name="Google Shape;13346;p83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3347" name="Google Shape;13347;p83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83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83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8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83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83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8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83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8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8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8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8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8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8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8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83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8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8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1" name="Google Shape;13371;p83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3372" name="Google Shape;13372;p83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83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83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83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83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83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83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83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83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83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83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83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83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83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83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83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83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83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83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1" name="Google Shape;13391;p83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3392" name="Google Shape;13392;p83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83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83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5" name="Google Shape;13395;p83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3396" name="Google Shape;13396;p83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83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83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83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83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83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83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83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83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83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83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7" name="Google Shape;13407;p83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3408" name="Google Shape;13408;p83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83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0" name="Google Shape;13410;p83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3411" name="Google Shape;13411;p83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83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83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4" name="Google Shape;13414;p83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3415" name="Google Shape;13415;p83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83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83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83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83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0" name="Google Shape;13420;p83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3421" name="Google Shape;13421;p83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83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83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83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83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83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7" name="Google Shape;13427;p83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3428" name="Google Shape;13428;p83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83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83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83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83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83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83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83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3436" name="Google Shape;13436;p83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83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8" name="Google Shape;13438;p83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3439" name="Google Shape;13439;p83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83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83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83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83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83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83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83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83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83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83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83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" name="Google Shape;13455;p8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56" name="Google Shape;13456;p84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3457" name="Google Shape;13457;p84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84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84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84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84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84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84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3464" name="Google Shape;13464;p84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84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84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84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8" name="Google Shape;13468;p84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3469" name="Google Shape;13469;p84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84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84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2" name="Google Shape;13472;p84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3473" name="Google Shape;13473;p84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84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84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84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3477" name="Google Shape;13477;p84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84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84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84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1" name="Google Shape;13481;p84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3482" name="Google Shape;13482;p84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84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84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84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6" name="Google Shape;13486;p84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3487" name="Google Shape;13487;p84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84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84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84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84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2" name="Google Shape;13492;p84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3493" name="Google Shape;13493;p84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84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84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84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84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84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9" name="Google Shape;13499;p84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500" name="Google Shape;13500;p84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84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84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3" name="Google Shape;13503;p84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3504" name="Google Shape;13504;p84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84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6" name="Google Shape;13506;p84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7" name="Google Shape;13507;p84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08" name="Google Shape;13508;p84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3509" name="Google Shape;13509;p84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84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84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2" name="Google Shape;13512;p84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3513" name="Google Shape;13513;p84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84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84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84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84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3518" name="Google Shape;13518;p84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84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20" name="Google Shape;13520;p84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1" name="Google Shape;13521;p84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22" name="Google Shape;13522;p84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3523" name="Google Shape;13523;p84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84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84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6" name="Google Shape;13526;p84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3527" name="Google Shape;13527;p84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84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84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0" name="Google Shape;13530;p84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1" name="Google Shape;13531;p84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2" name="Google Shape;13532;p84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3533" name="Google Shape;13533;p84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84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84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84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84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84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9" name="Google Shape;13539;p84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3540" name="Google Shape;13540;p84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84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2" name="Google Shape;13542;p84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3543" name="Google Shape;13543;p84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84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5" name="Google Shape;13545;p84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3546" name="Google Shape;13546;p84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84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8" name="Google Shape;13548;p84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3549" name="Google Shape;13549;p84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84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1" name="Google Shape;13551;p84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3552" name="Google Shape;13552;p84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84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4" name="Google Shape;13554;p84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3555" name="Google Shape;13555;p84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84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84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84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84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0" name="Google Shape;13560;p84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3561" name="Google Shape;13561;p84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84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3" name="Google Shape;13563;p84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3564" name="Google Shape;13564;p84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84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66" name="Google Shape;13566;p84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67" name="Google Shape;13567;p84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3568" name="Google Shape;13568;p84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84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0" name="Google Shape;13570;p84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3571" name="Google Shape;13571;p8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8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8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8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5" name="Google Shape;13575;p84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3576" name="Google Shape;13576;p84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84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78" name="Google Shape;13578;p84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9" name="Google Shape;13579;p84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0" name="Google Shape;13580;p84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3581" name="Google Shape;13581;p84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84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3" name="Google Shape;13583;p84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4" name="Google Shape;13584;p84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3585" name="Google Shape;13585;p84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84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84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84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84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0" name="Google Shape;13590;p84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91" name="Google Shape;13591;p84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592" name="Google Shape;13592;p84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84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84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5" name="Google Shape;13595;p84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596" name="Google Shape;13596;p84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84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84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9" name="Google Shape;13599;p84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600" name="Google Shape;13600;p84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84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84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3" name="Google Shape;13603;p84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604" name="Google Shape;13604;p84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84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84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7" name="Google Shape;13607;p84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608" name="Google Shape;13608;p84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84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84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84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2" name="Google Shape;13612;p84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613" name="Google Shape;13613;p84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84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84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84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7" name="Google Shape;13617;p84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618" name="Google Shape;13618;p84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19" name="Google Shape;13619;p84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620" name="Google Shape;13620;p84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84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84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84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24" name="Google Shape;13624;p84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625" name="Google Shape;13625;p84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84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84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8" name="Google Shape;13628;p84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629" name="Google Shape;13629;p84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84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84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84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84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84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84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6" name="Google Shape;13636;p84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637" name="Google Shape;13637;p84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84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84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84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84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2" name="Google Shape;13642;p84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643" name="Google Shape;13643;p84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84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84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84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84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84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84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84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84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84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84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84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5" name="Google Shape;13655;p84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656" name="Google Shape;13656;p84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84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84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84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84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84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2" name="Google Shape;13662;p84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663" name="Google Shape;13663;p84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84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84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84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84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8" name="Google Shape;13668;p84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669" name="Google Shape;13669;p84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84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84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84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84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84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5" name="Google Shape;13675;p84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676" name="Google Shape;13676;p84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77" name="Google Shape;13677;p84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678" name="Google Shape;13678;p84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84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80" name="Google Shape;13680;p84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681" name="Google Shape;13681;p84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84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84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84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84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84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84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84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84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84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84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84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84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84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84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84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7" name="Google Shape;13697;p84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98" name="Google Shape;13698;p84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699" name="Google Shape;13699;p84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84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84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84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84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84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84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84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84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8" name="Google Shape;13708;p84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709" name="Google Shape;13709;p84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84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84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2" name="Google Shape;13712;p84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713" name="Google Shape;13713;p84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84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84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6" name="Google Shape;13716;p84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717" name="Google Shape;13717;p84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84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84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84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721" name="Google Shape;13721;p84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84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84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84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84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84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84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28" name="Google Shape;13728;p84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29" name="Google Shape;13729;p84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730" name="Google Shape;13730;p84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84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84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33" name="Google Shape;13733;p84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4" name="Google Shape;13734;p84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735" name="Google Shape;13735;p8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8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7" name="Google Shape;13737;p84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738" name="Google Shape;13738;p84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84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84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84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2" name="Google Shape;13742;p84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743" name="Google Shape;13743;p84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84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84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84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84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84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84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84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84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84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7" name="Google Shape;13757;p8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8" name="Google Shape;13758;p85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59" name="Google Shape;13759;p85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760" name="Google Shape;13760;p8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8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8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8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4" name="Google Shape;13764;p85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765" name="Google Shape;13765;p8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8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8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8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9" name="Google Shape;13769;p85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770" name="Google Shape;13770;p85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85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85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85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774" name="Google Shape;13774;p85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85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85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85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778" name="Google Shape;13778;p8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8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0" name="Google Shape;13780;p85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781" name="Google Shape;13781;p85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85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85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85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785" name="Google Shape;13785;p85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85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85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8" name="Google Shape;13788;p85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789" name="Google Shape;13789;p85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85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85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85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85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85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5" name="Google Shape;13795;p85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796" name="Google Shape;13796;p85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85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85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85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85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85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2" name="Google Shape;13802;p85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803" name="Google Shape;13803;p85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85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85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85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85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85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85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85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85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85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85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4" name="Google Shape;13814;p85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815" name="Google Shape;13815;p8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8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8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8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8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20" name="Google Shape;13820;p85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21" name="Google Shape;13821;p85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822" name="Google Shape;13822;p85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85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85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85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6" name="Google Shape;13826;p85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827" name="Google Shape;13827;p85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85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85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85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85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85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85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85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85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85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85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85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85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85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1" name="Google Shape;13841;p85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842" name="Google Shape;13842;p85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85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85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85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85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85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85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85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85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85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2" name="Google Shape;13852;p85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853" name="Google Shape;13853;p85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85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85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85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85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85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85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85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85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85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3" name="Google Shape;13863;p85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864" name="Google Shape;13864;p85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85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85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7" name="Google Shape;13867;p85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868" name="Google Shape;13868;p85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85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0" name="Google Shape;13870;p85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871" name="Google Shape;13871;p85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85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85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4" name="Google Shape;13874;p85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875" name="Google Shape;13875;p85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85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85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85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85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0" name="Google Shape;13880;p85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881" name="Google Shape;13881;p85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85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3" name="Google Shape;13883;p85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884" name="Google Shape;13884;p85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85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6" name="Google Shape;13886;p85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887" name="Google Shape;13887;p85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85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85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85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85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2" name="Google Shape;13892;p85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893" name="Google Shape;13893;p85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85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85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6" name="Google Shape;13896;p85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897" name="Google Shape;13897;p85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85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99" name="Google Shape;13899;p85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00" name="Google Shape;13900;p85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901" name="Google Shape;13901;p85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85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85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4" name="Google Shape;13904;p85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905" name="Google Shape;13905;p85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85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85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85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9" name="Google Shape;13909;p85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910" name="Google Shape;13910;p8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8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8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8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8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5" name="Google Shape;13915;p85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16" name="Google Shape;13916;p85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917" name="Google Shape;13917;p85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85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85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85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85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85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3" name="Google Shape;13923;p85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924" name="Google Shape;13924;p85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85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85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85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85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85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85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85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85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85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85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5" name="Google Shape;13935;p85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936" name="Google Shape;13936;p85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85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85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85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85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85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85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85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85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85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85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85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85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9" name="Google Shape;13949;p85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950" name="Google Shape;13950;p8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8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8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8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4" name="Google Shape;13954;p85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955" name="Google Shape;13955;p85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85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85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85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85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85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85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2" name="Google Shape;13962;p85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963" name="Google Shape;13963;p85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85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85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85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85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85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9" name="Google Shape;13969;p85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970" name="Google Shape;13970;p85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85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85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85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85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85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85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85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85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85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0" name="Google Shape;13980;p85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981" name="Google Shape;13981;p85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85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85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85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85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85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85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85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9" name="Google Shape;13989;p85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990" name="Google Shape;13990;p85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85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85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85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85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85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85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85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85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85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85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85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85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85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4" name="Google Shape;14004;p85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4005" name="Google Shape;14005;p8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8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8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8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8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8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8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8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3" name="Google Shape;14013;p85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4014" name="Google Shape;14014;p85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85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85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7" name="Google Shape;14017;p85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4018" name="Google Shape;14018;p85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85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85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85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85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3" name="Google Shape;14023;p85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4024" name="Google Shape;14024;p85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85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85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7" name="Google Shape;14027;p85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4028" name="Google Shape;14028;p85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85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85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85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85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85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85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85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6" name="Google Shape;14036;p85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4037" name="Google Shape;14037;p85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85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9" name="Google Shape;14039;p85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4040" name="Google Shape;14040;p85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85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85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85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85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5" name="Google Shape;14045;p85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4046" name="Google Shape;14046;p85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85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85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85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85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85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2" name="Google Shape;14052;p85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4053" name="Google Shape;14053;p85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85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85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85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85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85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85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0" name="Google Shape;14060;p85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4061" name="Google Shape;14061;p85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85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85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85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85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85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7" name="Google Shape;14067;p85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4068" name="Google Shape;14068;p85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85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85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85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85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85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85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85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85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85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85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85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0" name="Google Shape;14080;p85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4081" name="Google Shape;14081;p85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85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85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85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85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85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85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85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85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85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85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85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85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85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5" name="Google Shape;14095;p85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4096" name="Google Shape;14096;p8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8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8" name="Google Shape;14098;p85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4099" name="Google Shape;14099;p85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85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85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2" name="Google Shape;14102;p85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4103" name="Google Shape;14103;p85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85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85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85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85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8" name="Google Shape;14108;p85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4109" name="Google Shape;14109;p85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85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85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85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3" name="Google Shape;14113;p85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4114" name="Google Shape;14114;p85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85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85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85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85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85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20" name="Google Shape;14120;p85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21" name="Google Shape;14121;p85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4122" name="Google Shape;14122;p85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85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85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85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85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85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85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85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85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1" name="Google Shape;14131;p85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4132" name="Google Shape;14132;p85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85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85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85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6" name="Google Shape;14136;p85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4137" name="Google Shape;14137;p85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85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85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85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1" name="Google Shape;14141;p85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4142" name="Google Shape;14142;p85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85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85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85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85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85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85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85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0" name="Google Shape;14150;p85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4151" name="Google Shape;14151;p85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85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3" name="Google Shape;14153;p85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4154" name="Google Shape;14154;p85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85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85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85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85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85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85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85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85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3" name="Google Shape;14163;p85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4164" name="Google Shape;14164;p8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8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8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8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8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8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8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8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8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8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8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8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8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7" name="Google Shape;14177;p85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4178" name="Google Shape;14178;p85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85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85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1" name="Google Shape;14181;p85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4182" name="Google Shape;14182;p85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85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85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85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85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85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85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85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85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85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2" name="Google Shape;14192;p85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4193" name="Google Shape;14193;p85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85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5" name="Google Shape;14195;p85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4196" name="Google Shape;14196;p85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85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85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85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0" name="Google Shape;14200;p85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4201" name="Google Shape;14201;p85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85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3" name="Google Shape;14203;p85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04" name="Google Shape;14204;p85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4205" name="Google Shape;14205;p85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85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85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85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9" name="Google Shape;14209;p85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4210" name="Google Shape;14210;p85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85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85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85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85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85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85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85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85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85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85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85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85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85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85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85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85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85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85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85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85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85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85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85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85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85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6" name="Google Shape;14236;p85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4237" name="Google Shape;14237;p85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85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85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85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85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85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85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85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85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85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85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85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85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85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85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85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85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85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5" name="Google Shape;14255;p85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4256" name="Google Shape;14256;p85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85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8" name="Google Shape;14258;p85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4259" name="Google Shape;14259;p8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8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8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8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3" name="Google Shape;14263;p85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4264" name="Google Shape;14264;p85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85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85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85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85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85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85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85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85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85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85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85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85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85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85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85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85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1" name="Google Shape;14281;p85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4282" name="Google Shape;14282;p85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85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85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85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85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7" name="Google Shape;14287;p85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4288" name="Google Shape;14288;p85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85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85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85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2" name="Google Shape;14292;p85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4293" name="Google Shape;14293;p85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85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5" name="Google Shape;14295;p85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4296" name="Google Shape;14296;p85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85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85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85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85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1" name="Google Shape;14301;p85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4302" name="Google Shape;14302;p85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85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85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85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6" name="Google Shape;14306;p85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4307" name="Google Shape;14307;p85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85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85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85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85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85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85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85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85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85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85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85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85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85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85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85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85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4" name="Google Shape;14324;p85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4325" name="Google Shape;14325;p85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85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85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85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85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85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85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85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85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85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85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85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85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85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85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85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85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85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85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85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45" name="Google Shape;14345;p85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6" name="Google Shape;14346;p85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7" name="Google Shape;14347;p85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48" name="Google Shape;14348;p85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4349" name="Google Shape;14349;p85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85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85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85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85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85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5" name="Google Shape;14355;p85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4356" name="Google Shape;14356;p85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85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85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85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85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61" name="Google Shape;14361;p85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362" name="Google Shape;14362;p85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85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85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85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85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7" name="Google Shape;14367;p85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4368" name="Google Shape;14368;p8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8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8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8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8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8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8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8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6" name="Google Shape;14376;p85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4377" name="Google Shape;14377;p85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85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85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85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1" name="Google Shape;14381;p85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4382" name="Google Shape;14382;p8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8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8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8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8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OFFLINE  /  ONLINE ZÁLOHA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ONLINE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Vaše data jsou zálohována na cloudu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OFFLINE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Záloha je vytvořena na záložním médiu (libovolné)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996488" y="30840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875713" y="30840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91" name="Google Shape;14391;p8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308" y="4559112"/>
            <a:ext cx="1402280" cy="58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ovéPole 1">
            <a:extLst>
              <a:ext uri="{FF2B5EF4-FFF2-40B4-BE49-F238E27FC236}">
                <a16:creationId xmlns:a16="http://schemas.microsoft.com/office/drawing/2014/main" id="{498CF575-AB91-3E84-2B22-48906A94A8BD}"/>
              </a:ext>
            </a:extLst>
          </p:cNvPr>
          <p:cNvSpPr txBox="1"/>
          <p:nvPr/>
        </p:nvSpPr>
        <p:spPr>
          <a:xfrm>
            <a:off x="7686308" y="4345034"/>
            <a:ext cx="3465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bg1"/>
                </a:solidFill>
                <a:latin typeface="Montserrat ExtraBold" panose="00000900000000000000" pitchFamily="2" charset="-18"/>
              </a:rPr>
              <a:t>Template</a:t>
            </a:r>
            <a:r>
              <a:rPr lang="cs-CZ" dirty="0">
                <a:solidFill>
                  <a:schemeClr val="bg1"/>
                </a:solidFill>
                <a:latin typeface="Montserrat ExtraBold" panose="00000900000000000000" pitchFamily="2" charset="-18"/>
              </a:rPr>
              <a:t> od:</a:t>
            </a: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5A423651-B82C-7AF8-13CA-5F761ED437C2}"/>
              </a:ext>
            </a:extLst>
          </p:cNvPr>
          <p:cNvSpPr txBox="1"/>
          <p:nvPr/>
        </p:nvSpPr>
        <p:spPr>
          <a:xfrm>
            <a:off x="168442" y="660020"/>
            <a:ext cx="8807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800" dirty="0">
                <a:solidFill>
                  <a:schemeClr val="bg1"/>
                </a:solidFill>
                <a:latin typeface="Montserrat ExtraBold" panose="00000900000000000000" pitchFamily="2" charset="-18"/>
                <a:hlinkClick r:id="rId5"/>
              </a:rPr>
              <a:t>https://bit.ly/3GyCTIc</a:t>
            </a:r>
            <a:endParaRPr lang="cs-CZ" sz="800" dirty="0">
              <a:solidFill>
                <a:schemeClr val="bg1"/>
              </a:solidFill>
              <a:latin typeface="Montserrat ExtraBold" panose="00000900000000000000" pitchFamily="2" charset="-18"/>
            </a:endParaRPr>
          </a:p>
          <a:p>
            <a:r>
              <a:rPr lang="cs-CZ" sz="800" dirty="0">
                <a:solidFill>
                  <a:schemeClr val="bg1"/>
                </a:solidFill>
                <a:latin typeface="Montserrat ExtraBold" panose="00000900000000000000" pitchFamily="2" charset="-18"/>
                <a:hlinkClick r:id="rId6"/>
              </a:rPr>
              <a:t>https://bit.ly/Zalohovani</a:t>
            </a:r>
            <a:endParaRPr lang="cs-CZ" sz="800" dirty="0">
              <a:solidFill>
                <a:schemeClr val="bg1"/>
              </a:solidFill>
              <a:latin typeface="Montserrat ExtraBold" panose="00000900000000000000" pitchFamily="2" charset="-18"/>
            </a:endParaRPr>
          </a:p>
          <a:p>
            <a:r>
              <a:rPr lang="cs-CZ" sz="800" dirty="0">
                <a:solidFill>
                  <a:schemeClr val="bg1"/>
                </a:solidFill>
                <a:latin typeface="Montserrat ExtraBold" panose="00000900000000000000" pitchFamily="2" charset="-18"/>
                <a:hlinkClick r:id="rId7"/>
              </a:rPr>
              <a:t>https://bit.ly/3G0EchO</a:t>
            </a:r>
            <a:endParaRPr lang="cs-CZ" sz="800" dirty="0">
              <a:solidFill>
                <a:schemeClr val="bg1"/>
              </a:solidFill>
              <a:latin typeface="Montserrat ExtraBold" panose="00000900000000000000" pitchFamily="2" charset="-18"/>
            </a:endParaRPr>
          </a:p>
          <a:p>
            <a:endParaRPr lang="cs-CZ" sz="800" dirty="0">
              <a:solidFill>
                <a:schemeClr val="bg1"/>
              </a:solidFill>
              <a:latin typeface="Montserrat ExtraBold" panose="00000900000000000000" pitchFamily="2" charset="-18"/>
            </a:endParaRPr>
          </a:p>
          <a:p>
            <a:endParaRPr lang="cs-CZ" sz="800" dirty="0">
              <a:solidFill>
                <a:schemeClr val="bg1"/>
              </a:solidFill>
              <a:latin typeface="Montserrat ExtraBold" panose="00000900000000000000" pitchFamily="2" charset="-18"/>
            </a:endParaRP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6ED72ACD-A56A-19B4-AB74-6C61B640F472}"/>
              </a:ext>
            </a:extLst>
          </p:cNvPr>
          <p:cNvSpPr txBox="1"/>
          <p:nvPr/>
        </p:nvSpPr>
        <p:spPr>
          <a:xfrm>
            <a:off x="168442" y="136800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800" dirty="0">
                <a:solidFill>
                  <a:schemeClr val="bg1"/>
                </a:solidFill>
                <a:latin typeface="Montserrat ExtraBold" panose="00000900000000000000" pitchFamily="2" charset="-18"/>
              </a:rPr>
              <a:t>ZDROJE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CO SE OBVYKLE ZÁLOHUJE?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5147507" cy="2815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82600" lvl="0" indent="-342900" algn="l" rtl="0">
              <a:spcBef>
                <a:spcPts val="160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sz="1800" dirty="0"/>
              <a:t>Aplikační SW instalovaný správci</a:t>
            </a:r>
            <a:endParaRPr lang="en-US" sz="18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sz="1800" dirty="0"/>
              <a:t>Systémová data</a:t>
            </a: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sz="1800" dirty="0"/>
              <a:t>Operační systém</a:t>
            </a:r>
            <a:endParaRPr lang="en-US"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67946469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ZPŮSOBY POŠKOZENÍ DAT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82600" lvl="0" indent="-342900" algn="l" rtl="0">
              <a:spcBef>
                <a:spcPts val="160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/>
              <a:t>Vlivem uživatele</a:t>
            </a:r>
            <a:endParaRPr lang="en-US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/>
              <a:t>Selhání systému</a:t>
            </a: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/>
              <a:t>Hackerský útok</a:t>
            </a: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lphaLcParenR"/>
            </a:pPr>
            <a:r>
              <a:rPr lang="cs-CZ" dirty="0"/>
              <a:t>Přírodní vlivy</a:t>
            </a:r>
            <a:endParaRPr lang="en-U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800929060"/>
      </p:ext>
    </p:extLst>
  </p:cSld>
  <p:clrMapOvr>
    <a:masterClrMapping/>
  </p:clrMapOvr>
  <p:transition spd="slow">
    <p:cover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803039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TYPY ZÁLOH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cs-CZ" dirty="0"/>
              <a:t>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026747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NESTRUKTUROVANÁ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cs-CZ" dirty="0"/>
              <a:t>Úložištěm bývá více médií, neoblíbené ve firmách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7409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1701</Words>
  <Application>Microsoft Office PowerPoint</Application>
  <PresentationFormat>Předvádění na obrazovce (16:9)</PresentationFormat>
  <Paragraphs>264</Paragraphs>
  <Slides>50</Slides>
  <Notes>50</Notes>
  <HiddenSlides>0</HiddenSlides>
  <MMClips>0</MMClips>
  <ScaleCrop>false</ScaleCrop>
  <HeadingPairs>
    <vt:vector size="6" baseType="variant">
      <vt:variant>
        <vt:lpstr>Použitá písma</vt:lpstr>
      </vt:variant>
      <vt:variant>
        <vt:i4>10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50</vt:i4>
      </vt:variant>
    </vt:vector>
  </HeadingPairs>
  <TitlesOfParts>
    <vt:vector size="62" baseType="lpstr">
      <vt:lpstr>Arial</vt:lpstr>
      <vt:lpstr>Proxima Nova</vt:lpstr>
      <vt:lpstr>Calibri</vt:lpstr>
      <vt:lpstr>Amatic SC</vt:lpstr>
      <vt:lpstr>Montserrat Medium</vt:lpstr>
      <vt:lpstr>Montserrat ExtraLight</vt:lpstr>
      <vt:lpstr>Roboto Medium</vt:lpstr>
      <vt:lpstr>Montserrat ExtraBold</vt:lpstr>
      <vt:lpstr>Proxima Nova Semibold</vt:lpstr>
      <vt:lpstr>Montserrat</vt:lpstr>
      <vt:lpstr>Futuristic Background by Slidesgo</vt:lpstr>
      <vt:lpstr>Slidesgo Final Pages</vt:lpstr>
      <vt:lpstr>ZÁLOHOVÁNÍ</vt:lpstr>
      <vt:lpstr>01</vt:lpstr>
      <vt:lpstr>CO JE ZÁLOHA?</vt:lpstr>
      <vt:lpstr>ZÁLOHA DAT</vt:lpstr>
      <vt:lpstr>OFFLINE  /  ONLINE ZÁLOHA</vt:lpstr>
      <vt:lpstr>CO SE OBVYKLE ZÁLOHUJE?</vt:lpstr>
      <vt:lpstr>ZPŮSOBY POŠKOZENÍ DAT</vt:lpstr>
      <vt:lpstr>TYPY ZÁLOH</vt:lpstr>
      <vt:lpstr>NESTRUKTUROVANÁ</vt:lpstr>
      <vt:lpstr>YOU COULD USE THREE COLUMNS, WHY NOT?</vt:lpstr>
      <vt:lpstr>A PICTURE IS WORTH A THOUSAND WORDS</vt:lpstr>
      <vt:lpstr>A PICTURE REINFORCES THE CONCEPT</vt:lpstr>
      <vt:lpstr>AWESOME WORDS</vt:lpstr>
      <vt:lpstr>THIS IS A GRAPH!</vt:lpstr>
      <vt:lpstr>INFOGRAPHICS MAKE YOUR IDEA UNDERSTANDABLE...</vt:lpstr>
      <vt:lpstr>… AND THE SAME GOES FOR TABLES</vt:lpstr>
      <vt:lpstr>THIS IS A MAP!</vt:lpstr>
      <vt:lpstr>A TIMELINE ALWAYS WORKS WELL</vt:lpstr>
      <vt:lpstr>DO YOU PREFER THIS GRAPH?</vt:lpstr>
      <vt:lpstr>300,000</vt:lpstr>
      <vt:lpstr>SOMETIMES, COMPARISONS ARE GOOD</vt:lpstr>
      <vt:lpstr>DO YOU NEED FOUR COLUMNS?</vt:lpstr>
      <vt:lpstr>333,000</vt:lpstr>
      <vt:lpstr>THESE ARE THE PERCENTAGES!</vt:lpstr>
      <vt:lpstr>REVIEWING CONCEPTS IS A GOOD IDEA</vt:lpstr>
      <vt:lpstr>A SUMMARY IS GOOD!</vt:lpstr>
      <vt:lpstr>WHAT THEY SAY ABOUT US?</vt:lpstr>
      <vt:lpstr>DESKTOP SOFTWARE</vt:lpstr>
      <vt:lpstr>TABLET APP</vt:lpstr>
      <vt:lpstr>MOBILE WEB</vt:lpstr>
      <vt:lpstr>A GOOD WAY TO END THE PRESENTATION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ZÁLOHOVÁNÍ</dc:title>
  <cp:lastModifiedBy>Hojgr Vojtěch</cp:lastModifiedBy>
  <cp:revision>10</cp:revision>
  <dcterms:modified xsi:type="dcterms:W3CDTF">2023-01-10T16:41:07Z</dcterms:modified>
</cp:coreProperties>
</file>